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5" y="3062287"/>
            <a:ext cx="7334250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4619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777" y="5888385"/>
            <a:ext cx="11696700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5507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3828"/>
            <a:ext cx="11677650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588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268760"/>
            <a:ext cx="10515600" cy="63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204864"/>
            <a:ext cx="11744325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7578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7899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40719"/>
            <a:ext cx="11753850" cy="560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2276872"/>
            <a:ext cx="619620" cy="481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2223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115675" cy="5295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8942" y="5373216"/>
            <a:ext cx="11239666" cy="1335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1767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11000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0920" y="3249930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0920" y="4245353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0920" y="5263925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8354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249025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2093" y="1394748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2093" y="2424265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2093" y="3430633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7590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11424" y="1340768"/>
            <a:ext cx="10371498" cy="5370442"/>
            <a:chOff x="417222" y="204787"/>
            <a:chExt cx="11791950" cy="663429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17222" y="204787"/>
              <a:ext cx="11791950" cy="46863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31572" y="5076954"/>
              <a:ext cx="11277600" cy="17621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894766" y="2797362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3237" y="3616292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48439" y="4370448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48439" y="5134377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48439" y="5921456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7242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0048"/>
            <a:ext cx="10951912" cy="553859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816080" y="3140968"/>
            <a:ext cx="18722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56904" y="3790296"/>
            <a:ext cx="10047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185906" y="5805264"/>
            <a:ext cx="35836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7586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82425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274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3924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8388" y="5445224"/>
            <a:ext cx="11668125" cy="120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6392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44790"/>
            <a:ext cx="11614842" cy="5613210"/>
            <a:chOff x="263352" y="1268760"/>
            <a:chExt cx="11715750" cy="58674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677650" cy="4724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5993160"/>
              <a:ext cx="11715750" cy="1143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31756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265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5976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453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6021288"/>
            <a:ext cx="11649075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380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2784"/>
            <a:ext cx="11753850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232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302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2026-01-20T06:36:49Z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