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048000"/>
            <a:ext cx="8239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66837"/>
            <a:ext cx="11849100" cy="4124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7488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216" y="4437112"/>
            <a:ext cx="11163300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4422888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568782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770" y="13321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770" y="247398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798" y="361585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798" y="48196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8640"/>
            <a:ext cx="46291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104870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33500"/>
            <a:ext cx="11715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556086" cy="6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81112"/>
            <a:ext cx="118014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33256"/>
            <a:ext cx="1115377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370" y="3584671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370" y="4730565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50205"/>
            <a:ext cx="1105910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80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976" y="13578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704" y="25186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976" y="364892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976" y="48179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976" y="595228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1584" y="0"/>
            <a:ext cx="6485582" cy="6686848"/>
            <a:chOff x="2351584" y="27047"/>
            <a:chExt cx="6619875" cy="72081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624" r="1660"/>
            <a:stretch/>
          </p:blipFill>
          <p:spPr>
            <a:xfrm>
              <a:off x="3503712" y="27047"/>
              <a:ext cx="3456384" cy="29706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168015"/>
              <a:ext cx="6619875" cy="4067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2696"/>
            <a:ext cx="77724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7633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0"/>
            <a:ext cx="71151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509136"/>
            <a:ext cx="6505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2" y="1412776"/>
            <a:ext cx="118300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628094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355" r="-114"/>
          <a:stretch/>
        </p:blipFill>
        <p:spPr>
          <a:xfrm>
            <a:off x="263352" y="1268760"/>
            <a:ext cx="11233248" cy="2985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78544"/>
            <a:ext cx="10333184" cy="24505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568" y="4304808"/>
            <a:ext cx="9289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318950"/>
            <a:ext cx="10657184" cy="1410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28737"/>
            <a:ext cx="118681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9250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25144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-171400"/>
            <a:ext cx="10621366" cy="6798368"/>
            <a:chOff x="191344" y="0"/>
            <a:chExt cx="11868150" cy="7315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0"/>
              <a:ext cx="6734175" cy="3162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162300"/>
              <a:ext cx="11868150" cy="415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68389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86145"/>
            <a:ext cx="105060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998358"/>
            <a:ext cx="1011555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3776675"/>
            <a:ext cx="11658600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4500" y="5013175"/>
            <a:ext cx="1155675" cy="618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791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81125"/>
            <a:ext cx="112299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33" y="5805264"/>
            <a:ext cx="1127760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5" y="1484784"/>
            <a:ext cx="98714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564904"/>
            <a:ext cx="11167640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704" y="4653136"/>
            <a:ext cx="112585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004" y="4638778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04" y="5842547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51068" cy="5456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614" y="129738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992" y="249289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614" y="361503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614" y="477250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614" y="588367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1163"/>
            <a:ext cx="36385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32856"/>
            <a:ext cx="9686925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293096"/>
            <a:ext cx="117157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430650" cy="5424064"/>
            <a:chOff x="335360" y="1268760"/>
            <a:chExt cx="11870811" cy="6584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15750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071" y="3356992"/>
              <a:ext cx="11087100" cy="449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5560" y="2308211"/>
            <a:ext cx="74066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94" y="4679344"/>
            <a:ext cx="112395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794" y="4664486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794" y="5926130"/>
            <a:ext cx="110591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172" y="1253945"/>
            <a:ext cx="10375404" cy="5530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24344"/>
            <a:ext cx="1065718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372249"/>
            <a:ext cx="107291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056" y="3591162"/>
            <a:ext cx="107625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056" y="4771780"/>
            <a:ext cx="107625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056" y="5998697"/>
            <a:ext cx="107625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04925"/>
            <a:ext cx="11772900" cy="424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789039"/>
            <a:ext cx="988087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713386"/>
            <a:ext cx="988087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294" y="23633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719" y="349976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719" y="467087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719" y="58862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98223" y="1412776"/>
            <a:ext cx="10544175" cy="2695575"/>
            <a:chOff x="1415480" y="9349"/>
            <a:chExt cx="10544175" cy="2695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9349"/>
              <a:ext cx="45910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1895299"/>
              <a:ext cx="10544175" cy="80962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104" y="4251226"/>
            <a:ext cx="117252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5400"/>
            <a:ext cx="117157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2026-01-20T07:07:01Z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