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014662"/>
            <a:ext cx="70389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2043"/>
            <a:ext cx="11000678" cy="551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004895"/>
            <a:ext cx="10863554" cy="5847878"/>
            <a:chOff x="263352" y="116632"/>
            <a:chExt cx="11746958" cy="6393482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16632"/>
              <a:ext cx="11746958" cy="5543550"/>
              <a:chOff x="260719" y="1268760"/>
              <a:chExt cx="11746958" cy="5543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744325" cy="38671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0719" y="5135910"/>
                <a:ext cx="11734800" cy="16764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5805264"/>
              <a:ext cx="432435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57828" cy="544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884"/>
            <a:ext cx="11211370" cy="5601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1367266"/>
            <a:ext cx="97930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2276872"/>
            <a:ext cx="11144250" cy="3083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41322"/>
            <a:ext cx="2016224" cy="57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6600" y="2224056"/>
            <a:ext cx="7859544" cy="772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81470"/>
            <a:ext cx="8003560" cy="772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0524"/>
            <a:ext cx="10225136" cy="6007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94330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29000"/>
            <a:ext cx="9721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5778" y="4318804"/>
            <a:ext cx="9721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5778" y="5244779"/>
            <a:ext cx="9721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5778" y="6101305"/>
            <a:ext cx="9721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36582" cy="59143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43223"/>
            <a:ext cx="96490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388175"/>
            <a:ext cx="96490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279426"/>
            <a:ext cx="96490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170676"/>
            <a:ext cx="96490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5085075"/>
            <a:ext cx="96490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5941602"/>
            <a:ext cx="96490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2930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0851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4132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2616" y="4365104"/>
            <a:ext cx="4557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9062"/>
            <a:ext cx="9721080" cy="5929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8990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442" y="6461956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801200" cy="58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7936"/>
            <a:ext cx="10984316" cy="555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2" b="4352"/>
          <a:stretch/>
        </p:blipFill>
        <p:spPr>
          <a:xfrm>
            <a:off x="191344" y="1268761"/>
            <a:ext cx="11737304" cy="37444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08" y="5013177"/>
            <a:ext cx="117348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