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362" y="3009900"/>
            <a:ext cx="63912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061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2587" y="133467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587" y="235531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2587" y="335955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554628"/>
            <a:ext cx="960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89820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548680"/>
            <a:ext cx="142875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24955"/>
            <a:ext cx="11658600" cy="1695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727" y="3068960"/>
            <a:ext cx="11706225" cy="2733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18952" y="5175039"/>
            <a:ext cx="7448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0488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221088"/>
            <a:ext cx="85820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060848"/>
            <a:ext cx="11077575" cy="1685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176" y="3910211"/>
            <a:ext cx="112014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7787"/>
            <a:ext cx="112299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061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9187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568" y="6099104"/>
            <a:ext cx="11115675" cy="83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6101667"/>
            <a:ext cx="6768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633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412776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2492896"/>
            <a:ext cx="81389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342" y="3477419"/>
            <a:ext cx="766988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8" y="450912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731" y="4077072"/>
            <a:ext cx="11610975" cy="178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132" y="6037659"/>
            <a:ext cx="112680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2705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149080"/>
            <a:ext cx="11172825" cy="1609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304" y="5888060"/>
            <a:ext cx="110490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823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201348"/>
            <a:ext cx="1118235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173621"/>
            <a:ext cx="1118235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692696"/>
            <a:ext cx="15240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85999"/>
            <a:ext cx="11668125" cy="172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294" y="3212976"/>
            <a:ext cx="116871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489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9187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945410"/>
            <a:ext cx="5353050" cy="71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2289289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061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7775"/>
            <a:ext cx="1111567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849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293096"/>
            <a:ext cx="3888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969918"/>
            <a:ext cx="4257675" cy="71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60062" y="3377554"/>
            <a:ext cx="239192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399878"/>
            <a:ext cx="10972104" cy="5458122"/>
            <a:chOff x="-18997" y="-99392"/>
            <a:chExt cx="11782425" cy="6267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8997" y="-99392"/>
              <a:ext cx="11782425" cy="4629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3386" y="4529758"/>
              <a:ext cx="11096625" cy="1638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1182350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143584"/>
            <a:ext cx="11106150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3340665"/>
            <a:ext cx="4680520" cy="588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347263"/>
            <a:ext cx="6624736" cy="647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728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2884"/>
            <a:ext cx="10804474" cy="55351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40209" y="1317231"/>
            <a:ext cx="72008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123" y="2276872"/>
            <a:ext cx="72008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3" y="3210604"/>
            <a:ext cx="754926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5576" y="4154773"/>
            <a:ext cx="1097543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5576" y="5150196"/>
            <a:ext cx="1097543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5576" y="6041447"/>
            <a:ext cx="1097543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9256" y="548680"/>
            <a:ext cx="12096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893" y="1340768"/>
            <a:ext cx="117252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627" y="5076919"/>
            <a:ext cx="11125200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420888"/>
            <a:ext cx="8168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5544"/>
            <a:ext cx="1119187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013176"/>
            <a:ext cx="111252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2520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01" y="2132856"/>
            <a:ext cx="11077575" cy="2524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941168"/>
            <a:ext cx="108775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584" y="6112793"/>
            <a:ext cx="1114425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19200"/>
            <a:ext cx="1114425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918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4263" y="133431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263" y="229708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263" y="335919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5082"/>
            <a:ext cx="10458150" cy="56044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212976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221088"/>
            <a:ext cx="76328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5160870"/>
            <a:ext cx="41214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6093296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156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153988" cy="54241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3841" y="1209553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3841" y="2172318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2846" y="3031677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2846" y="3980801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2846" y="4941500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2846" y="5786452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52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378" y="1340768"/>
            <a:ext cx="1103947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990" y="6065168"/>
            <a:ext cx="111442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252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347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2026-01-20T07:08:59Z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