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404" r:id="rId31"/>
    <p:sldId id="403" r:id="rId32"/>
    <p:sldId id="331" r:id="rId33"/>
    <p:sldId id="332" r:id="rId34"/>
    <p:sldId id="333" r:id="rId35"/>
    <p:sldId id="334" r:id="rId36"/>
    <p:sldId id="335" r:id="rId37"/>
    <p:sldId id="336" r:id="rId38"/>
    <p:sldId id="337" r:id="rId39"/>
    <p:sldId id="338" r:id="rId40"/>
    <p:sldId id="339" r:id="rId41"/>
    <p:sldId id="340" r:id="rId42"/>
    <p:sldId id="405" r:id="rId43"/>
    <p:sldId id="406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  <p:sldId id="349" r:id="rId53"/>
    <p:sldId id="350" r:id="rId54"/>
    <p:sldId id="351" r:id="rId55"/>
    <p:sldId id="352" r:id="rId56"/>
    <p:sldId id="407" r:id="rId57"/>
    <p:sldId id="353" r:id="rId58"/>
    <p:sldId id="354" r:id="rId59"/>
    <p:sldId id="355" r:id="rId60"/>
    <p:sldId id="356" r:id="rId61"/>
    <p:sldId id="357" r:id="rId62"/>
    <p:sldId id="358" r:id="rId63"/>
    <p:sldId id="359" r:id="rId64"/>
    <p:sldId id="360" r:id="rId65"/>
    <p:sldId id="361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976562"/>
            <a:ext cx="71247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4699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112871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493" y="326563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502" y="3958657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477" y="465313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93758" cy="542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1075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55266"/>
            <a:ext cx="106584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6093296"/>
            <a:ext cx="84486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54721"/>
            <a:ext cx="11093500" cy="5590262"/>
            <a:chOff x="263352" y="1196752"/>
            <a:chExt cx="11517012" cy="58856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487150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214" y="5301208"/>
              <a:ext cx="11487150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9411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55892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50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34725" cy="5307285"/>
            <a:chOff x="335360" y="1340768"/>
            <a:chExt cx="11134725" cy="5307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34725" cy="3162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984" y="4581128"/>
              <a:ext cx="11039475" cy="2066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4081869"/>
            <a:ext cx="10054604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156" y="4596599"/>
            <a:ext cx="11240460" cy="2051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560" y="273842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544" y="343145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544" y="414908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977" y="198106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62513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5699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0302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557" y="3984472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982" y="470210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982" y="5361858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982" y="603319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776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4070251"/>
            <a:ext cx="115157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464" b="10246"/>
          <a:stretch/>
        </p:blipFill>
        <p:spPr>
          <a:xfrm>
            <a:off x="407368" y="1268760"/>
            <a:ext cx="11521280" cy="543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250"/>
            <a:ext cx="115157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06084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4869160"/>
            <a:ext cx="116300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8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0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429000"/>
            <a:ext cx="114585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06" y="5338698"/>
            <a:ext cx="1088707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338698"/>
            <a:ext cx="9768854" cy="394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890" y="5872221"/>
            <a:ext cx="10748105" cy="949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442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1340768"/>
            <a:ext cx="98069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211" y="1988840"/>
            <a:ext cx="11285413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84784"/>
            <a:ext cx="11630025" cy="4008834"/>
            <a:chOff x="191344" y="1484784"/>
            <a:chExt cx="11630025" cy="40088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84784"/>
              <a:ext cx="11630025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1142" y="4941168"/>
              <a:ext cx="10982325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5255" y="272245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239" y="3461775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539" y="4133104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389" y="4862309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363" y="2625126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347" y="336445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347" y="408208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21088"/>
            <a:ext cx="100511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45664"/>
            <a:ext cx="11059294" cy="1020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325797"/>
            <a:ext cx="55446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5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9057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59122"/>
            <a:ext cx="82089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09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8737"/>
            <a:ext cx="115728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056" y="267506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040" y="3425961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40" y="412838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040" y="4869160"/>
            <a:ext cx="1093339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87150" cy="4825305"/>
            <a:chOff x="335360" y="1340768"/>
            <a:chExt cx="11487150" cy="4825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87150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661248"/>
              <a:ext cx="10020300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5835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80613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692466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055547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444509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41554"/>
            <a:ext cx="10778180" cy="23744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523" y="3211114"/>
            <a:ext cx="9298030" cy="34655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4221088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815320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7508" y="5409552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7508" y="6023010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72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1896" y="1898664"/>
            <a:ext cx="2420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582280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309969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5" y="4019587"/>
            <a:ext cx="29523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33468" cy="562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77" y="1268760"/>
            <a:ext cx="108394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27" y="4725144"/>
            <a:ext cx="1093470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25144"/>
            <a:ext cx="10009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040" y="5370214"/>
            <a:ext cx="10904544" cy="955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04386"/>
            <a:ext cx="11172128" cy="5653614"/>
            <a:chOff x="263352" y="1340768"/>
            <a:chExt cx="11582400" cy="58868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60571"/>
              <a:ext cx="10877550" cy="3267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12776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060848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59" y="2755137"/>
            <a:ext cx="3667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429000"/>
            <a:ext cx="9001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8409"/>
            <a:ext cx="41044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504465"/>
            <a:ext cx="41044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6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78" y="2112519"/>
            <a:ext cx="110680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381419"/>
            <a:ext cx="41764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887661"/>
            <a:ext cx="33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0131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45080" y="50131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664596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56645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2050" y="5664596"/>
            <a:ext cx="32430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301208"/>
            <a:ext cx="114966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77" y="5949280"/>
            <a:ext cx="115633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014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2520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9821" y="2204864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730341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2026-01-20T05:47:26Z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