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39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2995612"/>
            <a:ext cx="5124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13" r="511"/>
          <a:stretch/>
        </p:blipFill>
        <p:spPr>
          <a:xfrm>
            <a:off x="191344" y="1268760"/>
            <a:ext cx="11665296" cy="38999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62115"/>
            <a:ext cx="116776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6178470"/>
            <a:ext cx="11734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2" y="1247775"/>
            <a:ext cx="118014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1" y="5192038"/>
            <a:ext cx="116490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430748"/>
            <a:ext cx="3888432" cy="57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561475"/>
            <a:ext cx="3888432" cy="57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1" y="4527304"/>
            <a:ext cx="928267" cy="60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51957"/>
            <a:ext cx="3384376" cy="60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11811000" cy="5048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9041" y="341064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041" y="440606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891" y="550566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862" y="339394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862" y="442409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862" y="548896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818" y="133687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818" y="24126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818" y="348850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66188" cy="5244926"/>
            <a:chOff x="263352" y="1340768"/>
            <a:chExt cx="11744325" cy="6198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44325" cy="4867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499" y="6176962"/>
              <a:ext cx="11620500" cy="1362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003119" y="36913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26188" y="494116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06949"/>
            <a:ext cx="78488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916305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43275"/>
            <a:ext cx="11668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6350"/>
            <a:ext cx="116871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10" y="1207106"/>
            <a:ext cx="116871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10" y="4074959"/>
            <a:ext cx="117157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3" r="-192"/>
          <a:stretch/>
        </p:blipFill>
        <p:spPr>
          <a:xfrm>
            <a:off x="285750" y="1196752"/>
            <a:ext cx="11642898" cy="48600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01068"/>
            <a:ext cx="50863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2026-01-20T06:35:59Z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