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31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909887"/>
            <a:ext cx="56388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797152"/>
            <a:ext cx="100302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350394"/>
            <a:ext cx="100302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235944" cy="5858528"/>
            <a:chOff x="335360" y="476672"/>
            <a:chExt cx="11591925" cy="65892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476672"/>
              <a:ext cx="11591925" cy="522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035" y="5722925"/>
              <a:ext cx="11144250" cy="1343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6873" y="3688289"/>
            <a:ext cx="972852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7581" y="4265568"/>
            <a:ext cx="98990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581" y="4875390"/>
            <a:ext cx="98378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4765" y="5536723"/>
            <a:ext cx="99018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4765" y="6115457"/>
            <a:ext cx="99018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0637"/>
            <a:ext cx="115633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79500"/>
            <a:ext cx="1073243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62243"/>
            <a:ext cx="114966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34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5612160"/>
            <a:ext cx="114966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6546"/>
            <a:ext cx="10873430" cy="558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6927" y="2742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0662"/>
            <a:ext cx="115443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790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20257"/>
            <a:ext cx="40324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3851" y="2720257"/>
            <a:ext cx="15223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284" y="3358713"/>
            <a:ext cx="23453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7070" cy="54638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01317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8895" y="5674890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06" y="2636912"/>
            <a:ext cx="109728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9025" y="386356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009" y="454502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009" y="521271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009" y="587246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23962"/>
            <a:ext cx="11515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683" y="130615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667" y="197603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667" y="264372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667" y="329190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896"/>
            <a:ext cx="10979346" cy="553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3573"/>
            <a:ext cx="115252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11" y="3861048"/>
            <a:ext cx="11534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848416" cy="5250686"/>
            <a:chOff x="324055" y="332656"/>
            <a:chExt cx="11496675" cy="65586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4055" y="332656"/>
              <a:ext cx="1149667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105" y="5033907"/>
              <a:ext cx="11477625" cy="1857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8478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45679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5400"/>
            <a:ext cx="11582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767342" cy="566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5252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7005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8947"/>
            <a:ext cx="9999808" cy="5993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8389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949280"/>
            <a:ext cx="8712968" cy="39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6892" y="6425237"/>
            <a:ext cx="8712968" cy="397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4871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27" y="2556611"/>
            <a:ext cx="108870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615" y="245892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599" y="316352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599" y="384279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599" y="452570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0599" y="520860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0599" y="585679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7725"/>
            <a:ext cx="10829925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261" y="281385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245" y="351845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245" y="419772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45" y="488062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245" y="556353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245" y="622328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822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40843"/>
            <a:ext cx="115633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340768"/>
            <a:ext cx="10631810" cy="5416846"/>
            <a:chOff x="191344" y="404664"/>
            <a:chExt cx="11639922" cy="64249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04664"/>
              <a:ext cx="1149667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76923"/>
              <a:ext cx="10991850" cy="2552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896" y="264924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880" y="328498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880" y="395631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0"/>
            <a:ext cx="72866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10949"/>
            <a:ext cx="114109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5141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925" y="253349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512" y="318726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512" y="380072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1683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6157" y="2591057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905127"/>
            <a:ext cx="32403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5327" y="5273724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747" y="5933026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40768"/>
            <a:ext cx="9835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844823"/>
            <a:ext cx="10945216" cy="262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69" y="3212976"/>
            <a:ext cx="108489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061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150" y="270477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134" y="339780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134" y="401919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3985" y="3828118"/>
            <a:ext cx="512414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118093"/>
            <a:ext cx="906745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3985" y="5763080"/>
            <a:ext cx="813690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1" y="1879549"/>
            <a:ext cx="90285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558034"/>
            <a:ext cx="597666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37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13" y="3997039"/>
            <a:ext cx="110775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9834" y="1382767"/>
            <a:ext cx="340447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7923" y="3356992"/>
            <a:ext cx="195189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3720" y="3356992"/>
            <a:ext cx="195189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2400" y="4687861"/>
            <a:ext cx="34439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6687" y="4703334"/>
            <a:ext cx="155461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369326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3" y="1340768"/>
            <a:ext cx="106394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515725" cy="3724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619" y="5866221"/>
            <a:ext cx="115824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91" y="5724525"/>
            <a:ext cx="115157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47" y="5676900"/>
            <a:ext cx="115443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08920"/>
            <a:ext cx="11047162" cy="5555428"/>
            <a:chOff x="314325" y="1257300"/>
            <a:chExt cx="11563350" cy="6076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57300"/>
              <a:ext cx="11563350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516" y="5600700"/>
              <a:ext cx="11487150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54724"/>
            <a:ext cx="55899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</Words>
  <Application>Microsoft Office PowerPoint</Application>
  <PresentationFormat>宽屏</PresentationFormat>
  <Paragraphs>1</Paragraphs>
  <Slides>64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