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403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28" r:id="rId29"/>
    <p:sldId id="329" r:id="rId30"/>
    <p:sldId id="330" r:id="rId31"/>
    <p:sldId id="331" r:id="rId32"/>
    <p:sldId id="332" r:id="rId33"/>
    <p:sldId id="333" r:id="rId34"/>
    <p:sldId id="334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900" y="3014662"/>
            <a:ext cx="54102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44325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486" y="6134100"/>
            <a:ext cx="1168717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19200"/>
            <a:ext cx="116205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093296"/>
            <a:ext cx="1170622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2733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019" y="4221088"/>
            <a:ext cx="1174432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50610" cy="5470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19728" cy="54025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966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356246"/>
            <a:ext cx="993710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6336" y="2230819"/>
            <a:ext cx="11094224" cy="1325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51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1984"/>
            <a:ext cx="11639550" cy="5476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19936" y="342900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9936" y="4852686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811000" cy="2662783"/>
            <a:chOff x="263352" y="1340768"/>
            <a:chExt cx="11811000" cy="26627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811000" cy="1676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212976"/>
              <a:ext cx="4105275" cy="7905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4199359"/>
            <a:ext cx="11220450" cy="1762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1104" y="4106159"/>
            <a:ext cx="1103305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1104" y="5057999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538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340768"/>
            <a:ext cx="1103305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388277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1345" y="3364459"/>
            <a:ext cx="1103305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387626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3296"/>
            <a:ext cx="10852098" cy="55647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140968"/>
            <a:ext cx="1103305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092808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050791"/>
            <a:ext cx="1103305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6002631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20450" cy="3724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1340768"/>
            <a:ext cx="1103305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2292608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673" y="3320039"/>
            <a:ext cx="1103305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0673" y="4271879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0615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2360" y="4149080"/>
            <a:ext cx="577215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677525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364260"/>
            <a:ext cx="11096625" cy="2800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19936" y="5373216"/>
            <a:ext cx="302433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633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348880"/>
            <a:ext cx="403244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63325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2101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537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214693"/>
            <a:ext cx="9801225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" r="-20" b="8796"/>
          <a:stretch/>
        </p:blipFill>
        <p:spPr>
          <a:xfrm>
            <a:off x="55465" y="4149080"/>
            <a:ext cx="11089232" cy="259745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599" y="2081672"/>
            <a:ext cx="8865121" cy="771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241186"/>
            <a:ext cx="144016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993035"/>
            <a:ext cx="9486900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4221088"/>
            <a:ext cx="112284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94583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6807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19" y="1412776"/>
            <a:ext cx="982791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276872"/>
            <a:ext cx="11052050" cy="2260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66850"/>
            <a:ext cx="118014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1730" y="1265326"/>
            <a:ext cx="11292902" cy="5450222"/>
            <a:chOff x="191344" y="1268760"/>
            <a:chExt cx="11749658" cy="59488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77650" cy="4076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5369727"/>
              <a:ext cx="11677650" cy="1847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0" y="6021288"/>
            <a:ext cx="1164907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27448" y="836712"/>
            <a:ext cx="10875712" cy="5909740"/>
            <a:chOff x="196677" y="1340768"/>
            <a:chExt cx="11734800" cy="633161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68125" cy="4562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6677" y="6043612"/>
              <a:ext cx="11734800" cy="1628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2026-01-20T06:04:34Z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