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337" y="3009900"/>
            <a:ext cx="45053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365104"/>
            <a:ext cx="60486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07760" cy="55162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212976"/>
            <a:ext cx="44644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2115" y="3212976"/>
            <a:ext cx="304899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3" y="4183805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480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2348880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429000"/>
            <a:ext cx="26642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4281128"/>
            <a:ext cx="2664296" cy="6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9501" y="4248126"/>
            <a:ext cx="1853434" cy="72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5386960"/>
            <a:ext cx="792088" cy="6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747" y="1268760"/>
            <a:ext cx="118395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254381"/>
            <a:ext cx="10153128" cy="67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238229"/>
            <a:ext cx="10153128" cy="67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8712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200525"/>
            <a:ext cx="1115377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291012"/>
            <a:ext cx="10153128" cy="67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274860"/>
            <a:ext cx="10153128" cy="67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057362"/>
            <a:ext cx="10153128" cy="67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6041210"/>
            <a:ext cx="10153128" cy="67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95400"/>
            <a:ext cx="11763375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5085184"/>
            <a:ext cx="504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4422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290430"/>
            <a:ext cx="720080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7872"/>
            <a:ext cx="11269660" cy="55710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20486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537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2520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340768"/>
            <a:ext cx="10081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992" y="2420888"/>
            <a:ext cx="11095559" cy="1311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917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486250"/>
            <a:ext cx="1296144" cy="518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3360366"/>
            <a:ext cx="648072" cy="518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5500" y="4221088"/>
            <a:ext cx="648072" cy="518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14741" y="4221088"/>
            <a:ext cx="648072" cy="518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5013176"/>
            <a:ext cx="648072" cy="518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19024" y="5013176"/>
            <a:ext cx="648072" cy="518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69546" y="5731499"/>
            <a:ext cx="648072" cy="518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64290" y="5731499"/>
            <a:ext cx="879981" cy="518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26872" y="5731499"/>
            <a:ext cx="879981" cy="518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34888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775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013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2177" y="3356992"/>
            <a:ext cx="8107716" cy="6275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0657182" cy="5223980"/>
            <a:chOff x="209549" y="33337"/>
            <a:chExt cx="11772900" cy="6791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9549" y="33337"/>
              <a:ext cx="11772900" cy="4924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7274" y="4957762"/>
              <a:ext cx="10925175" cy="1866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74754" y="2740947"/>
            <a:ext cx="1010582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4754" y="3551175"/>
            <a:ext cx="1010582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4754" y="4361403"/>
            <a:ext cx="1010582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4754" y="5171630"/>
            <a:ext cx="10105822" cy="4873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74754" y="5947133"/>
            <a:ext cx="10105822" cy="4873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3299124"/>
            <a:ext cx="10717163" cy="67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7" y="4365104"/>
            <a:ext cx="10717163" cy="67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446" y="5431084"/>
            <a:ext cx="10717163" cy="67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489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9" y="1364241"/>
            <a:ext cx="10717163" cy="67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1" y="2430221"/>
            <a:ext cx="10717163" cy="67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96201"/>
            <a:ext cx="10717163" cy="67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536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064196"/>
            <a:ext cx="115212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2816550"/>
            <a:ext cx="115212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3592054"/>
            <a:ext cx="23042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6" y="4322626"/>
            <a:ext cx="273630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0056" y="5086555"/>
            <a:ext cx="273630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6120" y="5850484"/>
            <a:ext cx="324036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921793"/>
            <a:ext cx="750570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0626" y="2780928"/>
            <a:ext cx="9820275" cy="3590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80342" y="2020262"/>
            <a:ext cx="647706" cy="539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72816"/>
            <a:ext cx="100012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27544"/>
            <a:ext cx="10194874" cy="56264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645024"/>
            <a:ext cx="8928992" cy="539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506561"/>
            <a:ext cx="9402786" cy="539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368098"/>
            <a:ext cx="9402786" cy="539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6183443"/>
            <a:ext cx="9402786" cy="539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574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27687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06125" cy="2162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75520" y="1464982"/>
            <a:ext cx="95770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5332" y="2348047"/>
            <a:ext cx="10987252" cy="1318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214" y="6174135"/>
            <a:ext cx="116586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658350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412776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2204864"/>
            <a:ext cx="3312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2945644"/>
            <a:ext cx="3312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0581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6412" y="2820104"/>
            <a:ext cx="849467" cy="464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66412" y="3618757"/>
            <a:ext cx="849467" cy="464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91145" y="4417410"/>
            <a:ext cx="849467" cy="464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61150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43648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2204864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288777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8547" y="3751281"/>
            <a:ext cx="87407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573017"/>
            <a:ext cx="10237490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171377"/>
            <a:ext cx="10237490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95"/>
            <a:ext cx="11336336" cy="55067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348880"/>
            <a:ext cx="47560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15049"/>
            <a:ext cx="9665990" cy="591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2026-01-20T06:11:23Z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