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2971800"/>
            <a:ext cx="88677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90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301208"/>
            <a:ext cx="66967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09333"/>
            <a:ext cx="117824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825"/>
            <a:ext cx="111537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4695" y="1273637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4695" y="214547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85531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66868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139141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180863"/>
            <a:ext cx="11161240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680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870" y="134845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870" y="2302070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870" y="3228045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823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870" y="145262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870" y="2371520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995" y="341963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0995" y="440347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0995" y="531787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8399" y="131372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993" y="2204864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0828" y="320731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836712"/>
            <a:ext cx="8968073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3486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40016" y="2204864"/>
            <a:ext cx="36724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4077072"/>
            <a:ext cx="36724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537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2348880"/>
            <a:ext cx="546514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212976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28725"/>
            <a:ext cx="117348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13285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156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728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041304"/>
            <a:ext cx="10009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670" y="4793010"/>
            <a:ext cx="1110615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204864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2026-01-20T06:19:25Z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