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2" r:id="rId11"/>
    <p:sldId id="313" r:id="rId12"/>
    <p:sldId id="314" r:id="rId13"/>
    <p:sldId id="315" r:id="rId14"/>
    <p:sldId id="31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971800"/>
            <a:ext cx="88106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0506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130878" cy="537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25100" cy="5086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440" y="130103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3392" y="2081219"/>
            <a:ext cx="109333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758" y="306679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3237" y="3889754"/>
            <a:ext cx="10933397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3237" y="480451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3237" y="566388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3025"/>
            <a:ext cx="116967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009" y="1312391"/>
            <a:ext cx="1117479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961" y="2092573"/>
            <a:ext cx="1117479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327" y="3078153"/>
            <a:ext cx="1117479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806" y="3901108"/>
            <a:ext cx="1117479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806" y="4815867"/>
            <a:ext cx="1117479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806" y="5721538"/>
            <a:ext cx="1117479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0420" y="1412776"/>
            <a:ext cx="22477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5" y="3212976"/>
            <a:ext cx="28492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4077072"/>
            <a:ext cx="22477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501317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8788"/>
            <a:ext cx="11182236" cy="56092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0362" y="5014814"/>
            <a:ext cx="89426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501008"/>
            <a:ext cx="8928000" cy="30692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8884" y="317986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728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99738"/>
            <a:ext cx="10081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158436"/>
            <a:ext cx="11096625" cy="1126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8558"/>
            <a:ext cx="10448180" cy="599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