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2900362"/>
            <a:ext cx="569595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554" y="3501008"/>
            <a:ext cx="1106805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4145" y="128012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554" y="1996299"/>
            <a:ext cx="1108898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8554" y="2760228"/>
            <a:ext cx="1108898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8554" y="3443133"/>
            <a:ext cx="1104237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8554" y="4195489"/>
            <a:ext cx="110680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8554" y="4924693"/>
            <a:ext cx="1108898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8554" y="5653898"/>
            <a:ext cx="1108898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347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5906"/>
            <a:ext cx="10979346" cy="562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27" y="4221510"/>
            <a:ext cx="1153477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6935" y="1234034"/>
            <a:ext cx="11521280" cy="5589241"/>
            <a:chOff x="335360" y="1406020"/>
            <a:chExt cx="11521280" cy="55892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496" r="-131"/>
            <a:stretch/>
          </p:blipFill>
          <p:spPr>
            <a:xfrm>
              <a:off x="335360" y="1406020"/>
              <a:ext cx="11521280" cy="429719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2985" y="5718911"/>
              <a:ext cx="11458575" cy="1276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871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659947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5191917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09687"/>
            <a:ext cx="115157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097" y="6317969"/>
            <a:ext cx="29908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412776"/>
            <a:ext cx="10555238" cy="5260478"/>
            <a:chOff x="335360" y="1196752"/>
            <a:chExt cx="11563350" cy="6124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196752"/>
              <a:ext cx="11563350" cy="4829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2372" y="6025927"/>
              <a:ext cx="10563225" cy="1295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21088"/>
            <a:ext cx="110960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065" y="4923877"/>
            <a:ext cx="110960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804426"/>
            <a:ext cx="106571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010" y="5519241"/>
            <a:ext cx="106571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1148" b="15480"/>
          <a:stretch/>
        </p:blipFill>
        <p:spPr>
          <a:xfrm>
            <a:off x="323850" y="1343025"/>
            <a:ext cx="11676806" cy="3526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775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10963275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7246" y="1428579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230" y="2295229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230" y="302443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230" y="375363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9888" y="131304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872" y="204079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872" y="277337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872" y="351077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5872" y="425155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5872" y="5003909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64" y="4350668"/>
            <a:ext cx="11468100" cy="127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0103" y="141021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90637"/>
            <a:ext cx="116205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440938" cy="584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19212"/>
            <a:ext cx="115252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67408" y="1196752"/>
            <a:ext cx="10989714" cy="5524098"/>
            <a:chOff x="335360" y="404664"/>
            <a:chExt cx="11620797" cy="6019800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404664"/>
              <a:ext cx="11506200" cy="5476875"/>
              <a:chOff x="316310" y="1268760"/>
              <a:chExt cx="11506200" cy="54768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268760"/>
                <a:ext cx="11487150" cy="27908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6310" y="4059585"/>
                <a:ext cx="11506200" cy="26860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84032" y="5986314"/>
              <a:ext cx="5572125" cy="438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66837"/>
            <a:ext cx="114395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36683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06200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460651"/>
            <a:ext cx="10887075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12923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09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88086"/>
            <a:ext cx="1147762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443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690683"/>
            <a:ext cx="38884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1228" y="5109181"/>
            <a:ext cx="23042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640937" cy="5904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76872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591018"/>
            <a:ext cx="43204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5517232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7770" y="6165304"/>
            <a:ext cx="39842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95400"/>
            <a:ext cx="115347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006" y="343791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990" y="4177239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990" y="494116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11047162" cy="5429934"/>
            <a:chOff x="191344" y="1196752"/>
            <a:chExt cx="11707366" cy="6296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196752"/>
              <a:ext cx="11563350" cy="2047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244627"/>
              <a:ext cx="11553825" cy="4248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287184"/>
            <a:ext cx="54006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271" y="269212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255" y="343145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255" y="418380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221088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05164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6825"/>
            <a:ext cx="1157287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1" y="5591175"/>
            <a:ext cx="11458575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12776"/>
            <a:ext cx="759142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13151"/>
            <a:ext cx="114966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355691"/>
            <a:ext cx="21602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132856"/>
            <a:ext cx="21602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2899866"/>
            <a:ext cx="21602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4420891"/>
            <a:ext cx="504056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062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4043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917413"/>
            <a:ext cx="10009112" cy="36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573015"/>
            <a:ext cx="11017224" cy="1648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593" y="339150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577" y="416555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577" y="492948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577" y="567026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933950"/>
            <a:ext cx="1148715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361040" cy="59980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1776164"/>
            <a:ext cx="46085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086382"/>
            <a:ext cx="33843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5424590"/>
            <a:ext cx="33843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52" y="6165304"/>
            <a:ext cx="108394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775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365104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4062" y="4365104"/>
            <a:ext cx="36022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2720" y="5064630"/>
            <a:ext cx="194516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5064630"/>
            <a:ext cx="53329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755929"/>
            <a:ext cx="24482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110204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585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926" y="3460976"/>
            <a:ext cx="11049000" cy="123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2114187"/>
            <a:ext cx="23042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3799" y="2114187"/>
            <a:ext cx="193412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7" y="2833086"/>
            <a:ext cx="79208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3436268"/>
            <a:ext cx="23042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10963" y="3436268"/>
            <a:ext cx="23042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85" y="6165304"/>
            <a:ext cx="114776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0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7504"/>
            <a:ext cx="111537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3196" y="5710106"/>
            <a:ext cx="10153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6301309"/>
            <a:ext cx="10153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93048" cy="54420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537321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606758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0</Words>
  <Application>Microsoft Office PowerPoint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2026-01-20T05:38:33Z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