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2"/>
  </p:notesMasterIdLst>
  <p:handoutMasterIdLst>
    <p:handoutMasterId r:id="rId5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  <p:sldId id="350" r:id="rId50"/>
    <p:sldId id="351" r:id="rId51"/>
  </p:sldIdLst>
  <p:sldSz cx="12192000" cy="6858000"/>
  <p:notesSz cx="6858000" cy="9144000"/>
  <p:custDataLst>
    <p:tags r:id="rId5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5372100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3284984"/>
            <a:ext cx="5372100" cy="2009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24902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2786" y="1492467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2786" y="2455232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2786" y="3417997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2786" y="4355547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2786" y="5350969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507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5385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7970" y="2217553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7970" y="321297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7970" y="4162102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58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5385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57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899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219105"/>
            <a:ext cx="11273852" cy="5636228"/>
            <a:chOff x="263352" y="1254627"/>
            <a:chExt cx="11768708" cy="611924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l="-1" t="4370" r="398"/>
            <a:stretch/>
          </p:blipFill>
          <p:spPr>
            <a:xfrm>
              <a:off x="263352" y="1254627"/>
              <a:ext cx="11593288" cy="1575817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2830444"/>
              <a:ext cx="11696700" cy="45434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2222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2736"/>
            <a:ext cx="10318698" cy="5696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76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2522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27687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35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10925" cy="145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19" y="1464982"/>
            <a:ext cx="9770765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276872"/>
            <a:ext cx="1099490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59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24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38250"/>
            <a:ext cx="10991850" cy="5619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1254948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2217713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3180478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4129602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384" y="5090301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1384" y="6085724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439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9505950" cy="32480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639616" y="3250259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23728" y="3250259"/>
            <a:ext cx="7126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593316" y="3883522"/>
            <a:ext cx="7126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184232" y="3883522"/>
            <a:ext cx="87433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58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1567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42088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974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8391525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284984"/>
            <a:ext cx="10915650" cy="3057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4309690"/>
            <a:ext cx="9721080" cy="487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997173"/>
            <a:ext cx="10915650" cy="1345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668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489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276" y="6265221"/>
            <a:ext cx="11706225" cy="50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911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1763375" cy="467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5949280"/>
            <a:ext cx="117729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84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223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516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636912"/>
            <a:ext cx="11477625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299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925830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4278963"/>
            <a:ext cx="12241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69484" y="4278963"/>
            <a:ext cx="12241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07668" y="5222357"/>
            <a:ext cx="12241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32104" y="5300324"/>
            <a:ext cx="86215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259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973455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70586" y="2261229"/>
            <a:ext cx="3053605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68008" y="3181690"/>
            <a:ext cx="3053605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72064" y="4209498"/>
            <a:ext cx="3053605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72064" y="5170195"/>
            <a:ext cx="3053605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625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7290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34888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963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0140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716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016524"/>
            <a:ext cx="9344025" cy="5819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1620573"/>
            <a:ext cx="122413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44272" y="2280330"/>
            <a:ext cx="122413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44272" y="2905363"/>
            <a:ext cx="122413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44272" y="3588270"/>
            <a:ext cx="122413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44272" y="4224877"/>
            <a:ext cx="122413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44272" y="4884634"/>
            <a:ext cx="122413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544272" y="5567540"/>
            <a:ext cx="122413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544272" y="6215722"/>
            <a:ext cx="194421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27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5855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356992"/>
            <a:ext cx="9890397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373268"/>
            <a:ext cx="9890397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78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2762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293096"/>
            <a:ext cx="7419975" cy="1838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552" y="227687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9287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72825" cy="3343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528" y="3501008"/>
            <a:ext cx="98046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1824" y="4448747"/>
            <a:ext cx="98046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53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20525" cy="3714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165819"/>
            <a:ext cx="11039475" cy="1657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040216" y="2235521"/>
            <a:ext cx="302433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91944" y="3210295"/>
            <a:ext cx="424847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302827" y="3263221"/>
            <a:ext cx="709042" cy="556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03512" y="4252215"/>
            <a:ext cx="709042" cy="556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20136" y="5089722"/>
            <a:ext cx="374441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26539" y="6052369"/>
            <a:ext cx="374441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602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9662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276872"/>
            <a:ext cx="19442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284984"/>
            <a:ext cx="48245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8830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47775"/>
            <a:ext cx="11811000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140968"/>
            <a:ext cx="82089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06490" y="5157192"/>
            <a:ext cx="1032384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06490" y="6117891"/>
            <a:ext cx="1032384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137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3505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825712"/>
            <a:ext cx="1476375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976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062" y="1309490"/>
            <a:ext cx="10967538" cy="54697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0242" y="1265753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0242" y="2228518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7681" y="3191283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8555" y="4063074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8555" y="505849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8555" y="5972896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7054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3" y="2261229"/>
            <a:ext cx="11096253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3" y="3210353"/>
            <a:ext cx="11096253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3" y="4147903"/>
            <a:ext cx="11096253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3" y="5166473"/>
            <a:ext cx="11096253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982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6332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2287" y="1348842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2287" y="2311607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2287" y="3274372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065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19212"/>
            <a:ext cx="11734800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13192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653135"/>
            <a:ext cx="11268000" cy="8856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39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10222"/>
            <a:ext cx="10647170" cy="5647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331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727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2527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359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9195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227687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339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6335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234888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5301208"/>
            <a:ext cx="11017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4220" y="6060257"/>
            <a:ext cx="11017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512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63508"/>
            <a:ext cx="10741222" cy="59944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611709"/>
            <a:ext cx="987712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3456661"/>
            <a:ext cx="987712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4289694"/>
            <a:ext cx="9877126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1544" y="5297036"/>
            <a:ext cx="987712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91544" y="6188287"/>
            <a:ext cx="987712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226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34888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817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83945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346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44225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284984"/>
            <a:ext cx="957706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109715"/>
            <a:ext cx="957706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36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75749"/>
            <a:ext cx="1172527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34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8717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12687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5851828"/>
            <a:ext cx="77048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756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06225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901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2543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898301"/>
            <a:ext cx="11125200" cy="268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12024" y="2639406"/>
            <a:ext cx="244827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06637" y="2647633"/>
            <a:ext cx="24482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3356992"/>
            <a:ext cx="19442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60096" y="4895864"/>
            <a:ext cx="2448272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21868" y="4895864"/>
            <a:ext cx="99075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71464" y="5855674"/>
            <a:ext cx="3528392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26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3638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0207" y="3199957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0207" y="4195380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976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2520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7139" y="3214090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7139" y="4209513"/>
            <a:ext cx="11161240" cy="645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380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79195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23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</TotalTime>
  <Words>0</Words>
  <Application>Microsoft Office PowerPoint</Application>
  <PresentationFormat>宽屏</PresentationFormat>
  <Paragraphs>0</Paragraphs>
  <Slides>50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2026-01-20T06:43:09Z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