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5062" y="3048000"/>
            <a:ext cx="738187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50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51912" cy="5341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461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661" y="6165304"/>
            <a:ext cx="1165860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6053927"/>
            <a:ext cx="11668125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76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908720"/>
            <a:ext cx="10476388" cy="5808166"/>
            <a:chOff x="263352" y="1196752"/>
            <a:chExt cx="11702077" cy="63294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196752"/>
              <a:ext cx="11696700" cy="4676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7304" y="5878388"/>
              <a:ext cx="11668125" cy="1647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7835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51384" y="1340768"/>
            <a:ext cx="10989746" cy="5401194"/>
            <a:chOff x="263352" y="1268760"/>
            <a:chExt cx="11709826" cy="629977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706225" cy="45148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5053" y="5949280"/>
              <a:ext cx="11668125" cy="1619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8759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320" y="5974110"/>
            <a:ext cx="116776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24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67408" y="1298595"/>
            <a:ext cx="11116118" cy="5549058"/>
            <a:chOff x="263352" y="1268760"/>
            <a:chExt cx="11782425" cy="615004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725275" cy="3638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5085184"/>
              <a:ext cx="11782425" cy="7048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3352" y="5790034"/>
              <a:ext cx="11658600" cy="1628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5043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402" y="6248400"/>
            <a:ext cx="11744325" cy="60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59896" y="3429000"/>
            <a:ext cx="576064" cy="4010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6248400"/>
            <a:ext cx="1008112" cy="4010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52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677" y="6067425"/>
            <a:ext cx="11753850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97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2" y="1277157"/>
            <a:ext cx="11877675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018" y="4005064"/>
            <a:ext cx="1174432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66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200" y="6093296"/>
            <a:ext cx="11610975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91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7669"/>
            <a:ext cx="1165860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84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36712"/>
            <a:ext cx="10620772" cy="589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51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11000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952" y="2969543"/>
            <a:ext cx="11201400" cy="3543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2348879"/>
            <a:ext cx="720080" cy="620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299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420050" cy="54762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797152"/>
            <a:ext cx="9433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5606" y="5519076"/>
            <a:ext cx="10506937" cy="1225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259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2447010"/>
            <a:ext cx="8888064" cy="441099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24392" y="2599629"/>
            <a:ext cx="1440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26276" y="3140968"/>
            <a:ext cx="51125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26276" y="3673405"/>
            <a:ext cx="51125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53580" y="4454483"/>
            <a:ext cx="14109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12024" y="4969442"/>
            <a:ext cx="460851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62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1052736"/>
            <a:ext cx="10462714" cy="5661776"/>
            <a:chOff x="191344" y="332656"/>
            <a:chExt cx="11715750" cy="72503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332656"/>
              <a:ext cx="11715750" cy="5505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2844" y="5859029"/>
              <a:ext cx="11144250" cy="17240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804990" y="2487784"/>
            <a:ext cx="9952338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04990" y="3193840"/>
            <a:ext cx="9952338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04990" y="3946195"/>
            <a:ext cx="9952338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04990" y="4710124"/>
            <a:ext cx="9952338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04990" y="5369881"/>
            <a:ext cx="9952338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04990" y="6041212"/>
            <a:ext cx="9952338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963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716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8717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340768"/>
            <a:ext cx="1656184" cy="617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0296" y="5085184"/>
            <a:ext cx="576064" cy="617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08168"/>
            <a:ext cx="9972488" cy="58498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7408" y="873885"/>
            <a:ext cx="95871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2440" y="1699104"/>
            <a:ext cx="10048135" cy="710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2439" y="2588915"/>
            <a:ext cx="10048135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32438" y="3495159"/>
            <a:ext cx="10048135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32438" y="4397984"/>
            <a:ext cx="10048135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32438" y="5219786"/>
            <a:ext cx="10048135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32438" y="6099462"/>
            <a:ext cx="10048135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7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1124744"/>
            <a:ext cx="576064" cy="617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63325" cy="198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704853"/>
            <a:ext cx="7128792" cy="617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1107" y="3909401"/>
            <a:ext cx="11130161" cy="5204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615457"/>
            <a:ext cx="11274177" cy="5204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5" y="5356238"/>
            <a:ext cx="11521281" cy="5204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5" y="6073869"/>
            <a:ext cx="11521281" cy="5204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01475" cy="4772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14415" y="3287213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4415" y="428263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4415" y="530120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7760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870" y="134845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540" y="2298554"/>
            <a:ext cx="11161240" cy="710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0995" y="339648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0995" y="4383869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0995" y="537929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2026-01-20T06:24:57Z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