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30" r:id="rId29"/>
    <p:sldId id="331" r:id="rId30"/>
    <p:sldId id="332" r:id="rId31"/>
    <p:sldId id="333" r:id="rId32"/>
    <p:sldId id="33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3028950"/>
            <a:ext cx="79819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823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9187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279304"/>
            <a:ext cx="60486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06608"/>
            <a:ext cx="11782425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442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728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014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324481"/>
            <a:ext cx="66967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527" y="3212976"/>
            <a:ext cx="11125200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728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204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499164"/>
            <a:ext cx="654713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918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490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221088"/>
            <a:ext cx="981740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5170426"/>
            <a:ext cx="981740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918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69564"/>
            <a:ext cx="10650932" cy="57587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00259" y="5661248"/>
            <a:ext cx="93547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6225630"/>
            <a:ext cx="93547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124744"/>
            <a:ext cx="9911802" cy="5222860"/>
            <a:chOff x="232741" y="1052736"/>
            <a:chExt cx="11258550" cy="60103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7238" y="1052736"/>
              <a:ext cx="11182350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2741" y="3538874"/>
              <a:ext cx="11258550" cy="3524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131221"/>
            <a:ext cx="59046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395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299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9061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068960"/>
            <a:ext cx="912917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0140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216821"/>
            <a:ext cx="87849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142" y="4077072"/>
            <a:ext cx="111633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270104"/>
            <a:ext cx="838461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657" y="5055231"/>
            <a:ext cx="11153775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182350" cy="4256658"/>
            <a:chOff x="335360" y="1340768"/>
            <a:chExt cx="11182350" cy="42566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182350" cy="2724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3518" y="4082951"/>
              <a:ext cx="7934325" cy="1514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75520" y="4984084"/>
            <a:ext cx="79928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2026-01-20T06:57:50Z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