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53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52762"/>
            <a:ext cx="5257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66"/>
            <a:ext cx="11470826" cy="561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87" y="5949280"/>
            <a:ext cx="116205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3068960"/>
            <a:ext cx="11677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1620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21288"/>
            <a:ext cx="116681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3479" y="218138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79" y="31305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479" y="41490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479" y="508662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55579"/>
            <a:ext cx="10165156" cy="5689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08718"/>
            <a:ext cx="1023115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4865" y="3573016"/>
            <a:ext cx="10253773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8507" y="4410383"/>
            <a:ext cx="1001512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8507" y="5209036"/>
            <a:ext cx="1001512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6932" y="6065563"/>
            <a:ext cx="1001512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10" y="1276350"/>
            <a:ext cx="118395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760" y="220709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760" y="32025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85" y="41747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85" y="510076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185" y="607303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870" y="12790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70" y="2197896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5" y="322285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870" y="417042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870" y="51079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448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1664" y="3243932"/>
            <a:ext cx="576064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102870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39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634"/>
            <a:ext cx="10325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40968"/>
            <a:ext cx="16097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288" y="4074393"/>
            <a:ext cx="1030605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6011267"/>
            <a:ext cx="102298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679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23" y="5114227"/>
            <a:ext cx="10287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102489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1097280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092385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184482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738992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340768"/>
            <a:ext cx="10258425" cy="4410075"/>
            <a:chOff x="1199456" y="836712"/>
            <a:chExt cx="10258425" cy="4410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836712"/>
              <a:ext cx="10258425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093" y="4475262"/>
              <a:ext cx="9753600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2348880"/>
            <a:ext cx="8424936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987908"/>
            <a:ext cx="8424936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06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9874002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57258"/>
            <a:ext cx="9874002" cy="61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2710"/>
            <a:ext cx="11106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251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088" y="12674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088" y="2221045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213" y="32665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361" y="42809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111" y="52066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340768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1343472" y="2923828"/>
            <a:ext cx="87849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183"/>
            <a:ext cx="117919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706" y="4736719"/>
            <a:ext cx="1140458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706" y="5489073"/>
            <a:ext cx="1140458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706" y="6229853"/>
            <a:ext cx="1140458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