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2912" y="2952750"/>
            <a:ext cx="36861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109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54584"/>
            <a:ext cx="11139686" cy="5586614"/>
            <a:chOff x="220489" y="1268760"/>
            <a:chExt cx="11715750" cy="63024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0025" cy="3695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0489" y="5085184"/>
              <a:ext cx="11715750" cy="2486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686" y="5095875"/>
            <a:ext cx="117252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878" y="6093296"/>
            <a:ext cx="1163002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701980" cy="601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936761"/>
            <a:ext cx="11668125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82425" cy="2638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398" y="4077072"/>
            <a:ext cx="115443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72900" cy="5410894"/>
            <a:chOff x="263352" y="1340768"/>
            <a:chExt cx="11772900" cy="54108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72900" cy="4686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9552" y="6237312"/>
              <a:ext cx="11620500" cy="5143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9336360" y="400506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472514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44272" y="6273315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0731696" cy="5233638"/>
            <a:chOff x="191344" y="620688"/>
            <a:chExt cx="11734800" cy="6143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620688"/>
              <a:ext cx="11734800" cy="559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9678" y="6211863"/>
              <a:ext cx="8324850" cy="55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093296"/>
            <a:ext cx="116205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7919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941168"/>
            <a:ext cx="50768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624" y="4267200"/>
            <a:ext cx="11115675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335699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823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39" y="5053929"/>
            <a:ext cx="1107757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537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310759"/>
            <a:ext cx="99371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132856"/>
            <a:ext cx="11280404" cy="32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68960"/>
            <a:ext cx="110172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75958"/>
            <a:ext cx="110172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013508"/>
            <a:ext cx="110172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585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251" y="1416984"/>
            <a:ext cx="11017224" cy="643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251" y="2423982"/>
            <a:ext cx="11017224" cy="644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251" y="3419407"/>
            <a:ext cx="11017224" cy="643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63744" cy="545501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35760" y="5989820"/>
            <a:ext cx="4248472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823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329748"/>
            <a:ext cx="2037334" cy="659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276872"/>
            <a:ext cx="1584176" cy="659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9038"/>
            <a:ext cx="10689032" cy="55444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5183835"/>
            <a:ext cx="1800200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6093296"/>
            <a:ext cx="73448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20602"/>
            <a:ext cx="1112482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39528"/>
            <a:ext cx="11124828" cy="713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134952"/>
            <a:ext cx="11124828" cy="713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356798" cy="58711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8367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2450" y="6299982"/>
            <a:ext cx="88569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438549"/>
            <a:ext cx="74888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160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068960"/>
            <a:ext cx="117824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657" y="5013176"/>
            <a:ext cx="118205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2026-01-20T05:53:34Z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