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033712"/>
            <a:ext cx="58864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66957"/>
            <a:ext cx="114014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347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289776"/>
            <a:ext cx="11458575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7798" y="1628800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5167" y="3940141"/>
            <a:ext cx="2160240" cy="263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0834" y="3052075"/>
            <a:ext cx="5455765" cy="292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3415504"/>
            <a:ext cx="5455765" cy="292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64647" y="4419862"/>
            <a:ext cx="5455765" cy="292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21366" y="4783291"/>
            <a:ext cx="5455765" cy="292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5541287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2304" y="6018760"/>
            <a:ext cx="11060435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409" y="1620339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044738"/>
            <a:ext cx="11060435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533" y="4766929"/>
            <a:ext cx="11060435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516" y="5152364"/>
            <a:ext cx="11060435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516" y="5511180"/>
            <a:ext cx="11060435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2026-01-18T05:53:26Z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