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268760"/>
            <a:ext cx="55149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848"/>
            <a:ext cx="10760272" cy="56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57916"/>
            <a:ext cx="10411666" cy="6000084"/>
            <a:chOff x="407368" y="1196752"/>
            <a:chExt cx="11334750" cy="7016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196752"/>
              <a:ext cx="11315700" cy="4133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260770"/>
              <a:ext cx="11334750" cy="2952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82417" y="810652"/>
            <a:ext cx="10146582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7775" y="168815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2893" y="2624376"/>
            <a:ext cx="10146582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1957" y="3513334"/>
            <a:ext cx="1024240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1957" y="4277263"/>
            <a:ext cx="1024240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1957" y="5180088"/>
            <a:ext cx="1024240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1957" y="6082913"/>
            <a:ext cx="1024240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764704"/>
            <a:ext cx="10679062" cy="5954810"/>
            <a:chOff x="89991" y="1412776"/>
            <a:chExt cx="11687175" cy="67093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791" y="1412776"/>
              <a:ext cx="10620375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991" y="4293096"/>
              <a:ext cx="11687175" cy="3829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744" cy="55093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767" y="836712"/>
            <a:ext cx="10556968" cy="35792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335" y="4490419"/>
            <a:ext cx="112014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4497318"/>
            <a:ext cx="9937104" cy="51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5475565"/>
            <a:ext cx="11071335" cy="127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079" y="3351339"/>
            <a:ext cx="1128057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079" y="4365104"/>
            <a:ext cx="1128057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079" y="5418400"/>
            <a:ext cx="1128057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907060"/>
            <a:ext cx="90582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10582762" cy="55831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6114" y="1035930"/>
            <a:ext cx="1047409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6114" y="2010270"/>
            <a:ext cx="1047409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8239" y="3002935"/>
            <a:ext cx="1047409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6664" y="3976843"/>
            <a:ext cx="1047409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6664" y="4972266"/>
            <a:ext cx="1047409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6664" y="5956113"/>
            <a:ext cx="1047409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2564904"/>
            <a:ext cx="22288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5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2583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2786" y="3573016"/>
            <a:ext cx="17375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29064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0661" y="429064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054575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10761" y="5142858"/>
            <a:ext cx="98949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64948" y="5903701"/>
            <a:ext cx="98949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09559"/>
            <a:ext cx="862965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924209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9114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941168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3641" y="4966880"/>
            <a:ext cx="86187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6006039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43641" y="6031751"/>
            <a:ext cx="86187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2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6795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2348880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356992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4437112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2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4011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15235"/>
            <a:ext cx="669674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47530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4574895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81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34888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8600" y="234888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16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29576" cy="5405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26876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8340" y="126876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422108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42636" y="4221088"/>
            <a:ext cx="64807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15719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06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8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870" y="155679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870" y="2510414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995" y="360482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99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144" y="2168324"/>
            <a:ext cx="1118235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094569"/>
            <a:ext cx="1094521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144" y="5085184"/>
            <a:ext cx="1118235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907" y="6075799"/>
            <a:ext cx="1118235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8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9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12776"/>
            <a:ext cx="66008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66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4963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110183"/>
            <a:ext cx="2232248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2842315"/>
            <a:ext cx="316835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3601852"/>
            <a:ext cx="316835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7733" y="4384652"/>
            <a:ext cx="316835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5149425"/>
            <a:ext cx="316835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7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0197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365104"/>
            <a:ext cx="98096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129224"/>
            <a:ext cx="11249794" cy="1340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17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308081"/>
            <a:ext cx="1094521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68780"/>
            <a:ext cx="1094521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265431"/>
            <a:ext cx="1114387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94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720" y="138317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870" y="2302070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995" y="339648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1431" y="1302063"/>
            <a:ext cx="3240360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139371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0312" y="2861975"/>
            <a:ext cx="2365767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43997"/>
            <a:ext cx="10424614" cy="5803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043997"/>
            <a:ext cx="504056" cy="440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6407980"/>
            <a:ext cx="7488832" cy="440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060848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7861" y="2060848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2852936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4356" y="2852936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156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0161" y="2348880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870" y="134845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870" y="2302070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995" y="339648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995" y="44845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2026-01-20T06:17:17Z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