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51" r:id="rId50"/>
    <p:sldId id="352" r:id="rId51"/>
    <p:sldId id="353" r:id="rId52"/>
    <p:sldId id="354" r:id="rId53"/>
    <p:sldId id="355" r:id="rId54"/>
    <p:sldId id="356" r:id="rId55"/>
    <p:sldId id="357" r:id="rId56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3076575"/>
            <a:ext cx="79914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908720"/>
            <a:ext cx="9309992" cy="5694094"/>
            <a:chOff x="381000" y="0"/>
            <a:chExt cx="11811000" cy="7356594"/>
          </a:xfrm>
        </p:grpSpPr>
        <p:grpSp>
          <p:nvGrpSpPr>
            <p:cNvPr id="4" name="组合 3"/>
            <p:cNvGrpSpPr/>
            <p:nvPr/>
          </p:nvGrpSpPr>
          <p:grpSpPr>
            <a:xfrm>
              <a:off x="381000" y="0"/>
              <a:ext cx="11811000" cy="5470644"/>
              <a:chOff x="263352" y="1340768"/>
              <a:chExt cx="11811000" cy="547064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340768"/>
                <a:ext cx="11811000" cy="7905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27448" y="2125112"/>
                <a:ext cx="7839075" cy="46863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5470644"/>
              <a:ext cx="9563100" cy="18859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2135560" y="1515812"/>
            <a:ext cx="8888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76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0"/>
            <a:ext cx="11269660" cy="6791126"/>
            <a:chOff x="183481" y="0"/>
            <a:chExt cx="11772900" cy="7610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1704" y="0"/>
              <a:ext cx="4114800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1676400"/>
              <a:ext cx="10706100" cy="762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344" y="2473348"/>
              <a:ext cx="11753850" cy="16668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3481" y="4114800"/>
              <a:ext cx="11772900" cy="3495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59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481" y="6021288"/>
            <a:ext cx="118491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729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585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302152"/>
            <a:ext cx="672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269" y="3897660"/>
            <a:ext cx="11210925" cy="2743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6699" y="3935076"/>
            <a:ext cx="1103377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699" y="4861050"/>
            <a:ext cx="1103377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699" y="5844898"/>
            <a:ext cx="1103377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7406"/>
            <a:ext cx="9715576" cy="56605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9540" y="1229994"/>
            <a:ext cx="95754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0011" y="2060848"/>
            <a:ext cx="95754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9498" y="2891702"/>
            <a:ext cx="95754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69498" y="3690355"/>
            <a:ext cx="95754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69498" y="4512158"/>
            <a:ext cx="95754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69498" y="5357110"/>
            <a:ext cx="95754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69498" y="6202062"/>
            <a:ext cx="957549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229200"/>
            <a:ext cx="8353425" cy="91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348880"/>
            <a:ext cx="672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965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64" y="5949280"/>
            <a:ext cx="1165860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55378"/>
            <a:ext cx="11258994" cy="5502622"/>
            <a:chOff x="191344" y="476672"/>
            <a:chExt cx="11639550" cy="6162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476672"/>
              <a:ext cx="11639550" cy="551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5991647"/>
              <a:ext cx="1495425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7064"/>
            <a:ext cx="117157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395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41168"/>
            <a:ext cx="117729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9" y="6021288"/>
            <a:ext cx="1169670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284984"/>
            <a:ext cx="672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707707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567336"/>
            <a:ext cx="110299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823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422345"/>
            <a:ext cx="9865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76872"/>
            <a:ext cx="11110342" cy="3888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84984"/>
            <a:ext cx="112158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22533"/>
            <a:ext cx="112158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96952"/>
            <a:ext cx="951547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364321"/>
            <a:ext cx="672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9334500" cy="3590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072" y="4509120"/>
            <a:ext cx="11163300" cy="2247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520" y="4524043"/>
            <a:ext cx="981685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658" y="5390724"/>
            <a:ext cx="11285965" cy="121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443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0227" y="5697885"/>
            <a:ext cx="24098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093296"/>
            <a:ext cx="117062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3480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941168"/>
            <a:ext cx="117633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8491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12646" cy="5668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68760"/>
            <a:ext cx="11096462" cy="5510000"/>
            <a:chOff x="335360" y="1238154"/>
            <a:chExt cx="11744325" cy="61552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38154"/>
              <a:ext cx="11744325" cy="3486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8853" y="4755026"/>
              <a:ext cx="11229975" cy="2638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00456" y="126876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0450" cy="2524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526" y="4077072"/>
            <a:ext cx="111633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9769"/>
            <a:ext cx="11830050" cy="558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89820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0282" y="318762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282" y="415039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282" y="508518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3" y="5884193"/>
            <a:ext cx="117252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70794"/>
            <a:ext cx="116681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82280"/>
            <a:ext cx="10419606" cy="567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276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07768" y="3783387"/>
            <a:ext cx="34563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4736444"/>
            <a:ext cx="34563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347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700808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2628988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789040"/>
            <a:ext cx="12488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680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195" y="133211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195" y="229487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195" y="325018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195" y="423403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2026-01-20T07:02:48Z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