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3038475"/>
            <a:ext cx="825817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0622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50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2527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58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867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506" y="6208043"/>
            <a:ext cx="11687175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57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119" y="2044821"/>
            <a:ext cx="116681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89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301" y="1268760"/>
            <a:ext cx="11706225" cy="479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401" y="6162253"/>
            <a:ext cx="11668125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22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76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9818"/>
            <a:ext cx="10923338" cy="5501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35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80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758" y="6130127"/>
            <a:ext cx="116776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59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503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739" y="6225789"/>
            <a:ext cx="11630025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24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77650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044223"/>
            <a:ext cx="1167765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43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28725"/>
            <a:ext cx="11696700" cy="5629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03512" y="48691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35760" y="5661248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4432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97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66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91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84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08720"/>
            <a:ext cx="9886650" cy="5851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516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450244"/>
            <a:ext cx="720080" cy="6187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299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49100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365104"/>
            <a:ext cx="11201400" cy="1819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4365104"/>
            <a:ext cx="109853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3412" y="5352388"/>
            <a:ext cx="10985376" cy="7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259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3950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488797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614083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57484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794610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62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20450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2093" y="141789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2093" y="2493715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2093" y="3569533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963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72900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308" y="4509120"/>
            <a:ext cx="11172825" cy="1895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5471" y="4478184"/>
            <a:ext cx="11168673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7459" y="5465468"/>
            <a:ext cx="11168673" cy="7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716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5010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941" y="6362700"/>
            <a:ext cx="1047750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1121092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2093" y="171884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2093" y="2794663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2093" y="387048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2093" y="494692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7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15750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00" y="3040410"/>
            <a:ext cx="11239500" cy="287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6878" y="3007722"/>
            <a:ext cx="109853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6191" y="4029731"/>
            <a:ext cx="10985376" cy="7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6191" y="5059877"/>
            <a:ext cx="10985376" cy="7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287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14425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2093" y="155679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2093" y="2632615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2093" y="3708433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2093" y="480802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53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06150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313723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38954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46535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602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501008"/>
            <a:ext cx="1033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189091"/>
            <a:ext cx="11161240" cy="10134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3952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480763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226295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2995200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3770704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83432" y="1328696"/>
            <a:ext cx="10502792" cy="5515172"/>
            <a:chOff x="191344" y="0"/>
            <a:chExt cx="11798936" cy="68935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0"/>
              <a:ext cx="11782425" cy="4972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7455" y="4998093"/>
              <a:ext cx="11172825" cy="18954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659771" y="2831111"/>
            <a:ext cx="982645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42805" y="3679749"/>
            <a:ext cx="982645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42805" y="4570999"/>
            <a:ext cx="982645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42805" y="5265480"/>
            <a:ext cx="982645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42805" y="6098857"/>
            <a:ext cx="982645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2" y="1268760"/>
            <a:ext cx="11877675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643" y="6267450"/>
            <a:ext cx="11649075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23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2026-01-20T06:35:00Z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