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2"/>
  </p:notesMasterIdLst>
  <p:handoutMasterIdLst>
    <p:handoutMasterId r:id="rId5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</p:sldIdLst>
  <p:sldSz cx="12192000" cy="6858000"/>
  <p:notesSz cx="6858000" cy="9144000"/>
  <p:custDataLst>
    <p:tags r:id="rId5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1312" y="3057525"/>
            <a:ext cx="642937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014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1340768"/>
            <a:ext cx="46085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0" y="3401062"/>
            <a:ext cx="46085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507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1268760"/>
            <a:ext cx="31683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64665" y="3356992"/>
            <a:ext cx="31683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5862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1325742"/>
            <a:ext cx="32403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20656" y="3429000"/>
            <a:ext cx="32403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37659"/>
            <a:ext cx="1183005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208499"/>
            <a:ext cx="43924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291942"/>
            <a:ext cx="43924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68125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22" y="3429000"/>
            <a:ext cx="11811000" cy="285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51984" y="1350551"/>
            <a:ext cx="32403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5760" y="2386993"/>
            <a:ext cx="32403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32104" y="4437112"/>
            <a:ext cx="32403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152691" y="4437112"/>
            <a:ext cx="92223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5517232"/>
            <a:ext cx="20162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972925" cy="2943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2348880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429000"/>
            <a:ext cx="180020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87730" y="3429000"/>
            <a:ext cx="261232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76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87" y="4437112"/>
            <a:ext cx="11906250" cy="762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19336" y="1340768"/>
            <a:ext cx="11725275" cy="4867507"/>
            <a:chOff x="119336" y="1340768"/>
            <a:chExt cx="11725275" cy="48675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336" y="1340768"/>
              <a:ext cx="11725275" cy="29432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5400" y="5331975"/>
              <a:ext cx="7048500" cy="8763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6069080" y="2348880"/>
            <a:ext cx="254720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69747" y="2348880"/>
            <a:ext cx="1874863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384" y="3398573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43672" y="3454846"/>
            <a:ext cx="254720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17019" y="3454846"/>
            <a:ext cx="254720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208568" y="4330442"/>
            <a:ext cx="84676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5400" y="5339174"/>
            <a:ext cx="19442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36312" y="5339174"/>
            <a:ext cx="28077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35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2348880"/>
            <a:ext cx="26642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429000"/>
            <a:ext cx="26642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72138" y="3429000"/>
            <a:ext cx="26642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60290" y="3429000"/>
            <a:ext cx="26642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4437112"/>
            <a:ext cx="26642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82760" y="4437112"/>
            <a:ext cx="26642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59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4910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276872"/>
            <a:ext cx="28803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99416" y="2276872"/>
            <a:ext cx="28803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303237"/>
            <a:ext cx="28803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80205" y="3303237"/>
            <a:ext cx="265595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37805" y="3303237"/>
            <a:ext cx="265595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09062" y="4404573"/>
            <a:ext cx="265595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242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1100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276872"/>
            <a:ext cx="31683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284984"/>
            <a:ext cx="31683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21262" y="3284984"/>
            <a:ext cx="31683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439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347739"/>
            <a:ext cx="2520280" cy="7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30953" y="3347739"/>
            <a:ext cx="2520280" cy="7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2052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204864"/>
            <a:ext cx="31683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284984"/>
            <a:ext cx="31683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974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5445224"/>
            <a:ext cx="31683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34449" y="5445224"/>
            <a:ext cx="31683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668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4365104"/>
            <a:ext cx="23762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445224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31752" y="5445224"/>
            <a:ext cx="30843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911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3005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2276872"/>
            <a:ext cx="33123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51860" y="2276872"/>
            <a:ext cx="109752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284984"/>
            <a:ext cx="25202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847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98714" y="3284984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365104"/>
            <a:ext cx="25922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90832" y="4365104"/>
            <a:ext cx="30493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516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2977" y="2204864"/>
            <a:ext cx="10896600" cy="1847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08168" y="2178264"/>
            <a:ext cx="352839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3212976"/>
            <a:ext cx="352839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299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2052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276872"/>
            <a:ext cx="20162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356992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32698" y="3356992"/>
            <a:ext cx="318338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259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6815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3356992"/>
            <a:ext cx="36724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6319" y="3356992"/>
            <a:ext cx="308317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365104"/>
            <a:ext cx="994943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62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276872"/>
            <a:ext cx="33843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62718" y="2276872"/>
            <a:ext cx="33843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62718" y="4360315"/>
            <a:ext cx="33843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08338" y="4360315"/>
            <a:ext cx="124830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5445224"/>
            <a:ext cx="19442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963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7765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3356992"/>
            <a:ext cx="375677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437112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17170" y="4437112"/>
            <a:ext cx="603115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716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40768"/>
            <a:ext cx="28083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95535" y="1340768"/>
            <a:ext cx="272885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7125" y="3466283"/>
            <a:ext cx="272885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08168" y="3466283"/>
            <a:ext cx="272885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276872"/>
            <a:ext cx="22297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17964" y="3356992"/>
            <a:ext cx="41764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4280" y="3356992"/>
            <a:ext cx="532387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7" y="4437112"/>
            <a:ext cx="8640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7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3429000"/>
            <a:ext cx="360040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509120"/>
            <a:ext cx="360040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287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73480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251164"/>
            <a:ext cx="43924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284984"/>
            <a:ext cx="36724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53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49100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2420888"/>
            <a:ext cx="31683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429000"/>
            <a:ext cx="12241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98368" y="3429000"/>
            <a:ext cx="315767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602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132856"/>
            <a:ext cx="10829925" cy="1847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60296" y="2062757"/>
            <a:ext cx="27363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43079" y="3130349"/>
            <a:ext cx="30963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83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289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2348880"/>
            <a:ext cx="25922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3429000"/>
            <a:ext cx="25922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16426" y="3429000"/>
            <a:ext cx="25922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137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138889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356992"/>
            <a:ext cx="180020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3792" y="3367565"/>
            <a:ext cx="38884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976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356992"/>
            <a:ext cx="28803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5445224"/>
            <a:ext cx="25922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7054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4902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1340768"/>
            <a:ext cx="28803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9936" y="2372030"/>
            <a:ext cx="33123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05290" y="4483412"/>
            <a:ext cx="457122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982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8235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245610"/>
            <a:ext cx="18722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2384" y="4365104"/>
            <a:ext cx="18722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431091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87688" y="5445175"/>
            <a:ext cx="30243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065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1267869"/>
            <a:ext cx="30963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348880"/>
            <a:ext cx="30963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332728"/>
            <a:ext cx="30963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24192" y="3332728"/>
            <a:ext cx="30963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4902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276872"/>
            <a:ext cx="31683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91930" y="2276872"/>
            <a:ext cx="31683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331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1100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420888"/>
            <a:ext cx="27363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4509120"/>
            <a:ext cx="27363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9816" y="5574999"/>
            <a:ext cx="27363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727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15675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802" y="2112293"/>
            <a:ext cx="11096625" cy="2743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15880" y="1317618"/>
            <a:ext cx="32403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3068960"/>
            <a:ext cx="32403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359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7282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1268760"/>
            <a:ext cx="30963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2363949"/>
            <a:ext cx="30963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339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4425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3356992"/>
            <a:ext cx="33123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92839" y="3356992"/>
            <a:ext cx="261978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5" y="4437112"/>
            <a:ext cx="15121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512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6330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94307" y="2492896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501008"/>
            <a:ext cx="24482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10480" y="3501008"/>
            <a:ext cx="30417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226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68125" cy="3819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9776" y="2348880"/>
            <a:ext cx="29523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3466554"/>
            <a:ext cx="29523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817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2520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366921"/>
            <a:ext cx="31683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73012" y="3501008"/>
            <a:ext cx="31683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346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4425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360466"/>
            <a:ext cx="44644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20" y="4509120"/>
            <a:ext cx="37444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5589240"/>
            <a:ext cx="37444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36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8235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3573016"/>
            <a:ext cx="43204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17478" y="3573016"/>
            <a:ext cx="176715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581128"/>
            <a:ext cx="176715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34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6815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340768"/>
            <a:ext cx="29523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2347765"/>
            <a:ext cx="33123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412637"/>
            <a:ext cx="30963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442784"/>
            <a:ext cx="30963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5542379"/>
            <a:ext cx="30963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3472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7" y="3501008"/>
            <a:ext cx="314183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5" y="4509120"/>
            <a:ext cx="15841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712" y="4531047"/>
            <a:ext cx="314183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901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1395190"/>
            <a:ext cx="28083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9896" y="2420888"/>
            <a:ext cx="31683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509120"/>
            <a:ext cx="33123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3957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1317618"/>
            <a:ext cx="33843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429000"/>
            <a:ext cx="33843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823" y="1268760"/>
            <a:ext cx="1179195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1251174"/>
            <a:ext cx="39604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2276872"/>
            <a:ext cx="51845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71798" y="4365104"/>
            <a:ext cx="356861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0050" cy="84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844" y="2276872"/>
            <a:ext cx="10877550" cy="1743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494" y="4180334"/>
            <a:ext cx="11772900" cy="1685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504" y="1274324"/>
            <a:ext cx="1296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2222601"/>
            <a:ext cx="30963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3512" y="4097701"/>
            <a:ext cx="58326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</TotalTime>
  <Words>0</Words>
  <Application>Microsoft Office PowerPoint</Application>
  <PresentationFormat>宽屏</PresentationFormat>
  <Paragraphs>0</Paragraphs>
  <Slides>50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2026-01-18T07:20:35Z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