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58" r:id="rId57"/>
    <p:sldId id="359" r:id="rId58"/>
    <p:sldId id="360" r:id="rId59"/>
    <p:sldId id="361" r:id="rId60"/>
    <p:sldId id="362" r:id="rId61"/>
    <p:sldId id="363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47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2576512"/>
            <a:ext cx="961072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787706" cy="58615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9807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815" y="1912268"/>
            <a:ext cx="1119187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2292" y="268065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276" y="345470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191006" cy="549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39" y="5972904"/>
            <a:ext cx="114490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347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6810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27" y="6165304"/>
            <a:ext cx="1147762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53" y="6093296"/>
            <a:ext cx="1151572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5513"/>
            <a:ext cx="10479038" cy="550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92272"/>
            <a:ext cx="11498260" cy="5548926"/>
            <a:chOff x="335360" y="1268760"/>
            <a:chExt cx="11544300" cy="57207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44300" cy="441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656019"/>
              <a:ext cx="11477625" cy="1333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37112"/>
            <a:ext cx="480060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13438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442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81128"/>
            <a:ext cx="101361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293432"/>
            <a:ext cx="11144250" cy="1072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57312"/>
            <a:ext cx="115919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05064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752875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005064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752875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4001282"/>
            <a:ext cx="9537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95518" y="4750984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8854" y="279896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838" y="357301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5443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3591" y="372093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575" y="449498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575" y="531679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04312"/>
            <a:ext cx="11335194" cy="5544566"/>
            <a:chOff x="244302" y="1268760"/>
            <a:chExt cx="11563350" cy="58326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44300" cy="2095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302" y="3501008"/>
              <a:ext cx="11563350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268760"/>
            <a:ext cx="10151764" cy="5460008"/>
            <a:chOff x="335360" y="332656"/>
            <a:chExt cx="11591925" cy="70693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332656"/>
              <a:ext cx="11487150" cy="4924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373216"/>
              <a:ext cx="11591925" cy="2028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6220"/>
            <a:ext cx="9649074" cy="547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116300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348880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14096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35" y="3438525"/>
            <a:ext cx="114871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10211640" cy="2445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04" y="3356992"/>
            <a:ext cx="1092517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86665" y="4836711"/>
            <a:ext cx="41629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661248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5619663"/>
            <a:ext cx="52565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728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7059" y="2702061"/>
            <a:ext cx="67687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92" r="234"/>
          <a:stretch/>
        </p:blipFill>
        <p:spPr>
          <a:xfrm>
            <a:off x="335360" y="1294468"/>
            <a:ext cx="11593288" cy="3504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92" y="4746825"/>
            <a:ext cx="1087755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5692" y="470835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676" y="542452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676" y="618845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171" y="297114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155" y="374519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604004" cy="572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64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3413" y="532435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10505166" cy="5616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0931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789040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0166" y="4581128"/>
            <a:ext cx="23222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29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566348" cy="566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6107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262218" cy="27727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3717032"/>
            <a:ext cx="116014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09687"/>
            <a:ext cx="115157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717032"/>
            <a:ext cx="98623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52652"/>
            <a:ext cx="11014446" cy="1095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2075"/>
            <a:ext cx="115919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896" y="294986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880" y="375863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880" y="456886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880" y="539067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880" y="623755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585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495" y="136893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479" y="214298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479" y="297636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479" y="379816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61997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62595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632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412776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996952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4976" y="4581128"/>
            <a:ext cx="24731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9120"/>
            <a:ext cx="1084897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442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484784"/>
            <a:ext cx="9361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249421"/>
            <a:ext cx="31683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097227"/>
            <a:ext cx="95050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893026"/>
            <a:ext cx="31683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17026" cy="567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156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1021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098131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2996952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946" y="3743675"/>
            <a:ext cx="686342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60" y="4437112"/>
            <a:ext cx="108013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1087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79043"/>
            <a:ext cx="116205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297583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3612494"/>
            <a:ext cx="2448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0696" y="3612494"/>
            <a:ext cx="128044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365104"/>
            <a:ext cx="1440160" cy="58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272" y="5229200"/>
            <a:ext cx="2448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265" y="6067588"/>
            <a:ext cx="24482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84" y="4221088"/>
            <a:ext cx="114585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14450"/>
            <a:ext cx="114681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1931" y="5440936"/>
            <a:ext cx="907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</Words>
  <Application>Microsoft Office PowerPoint</Application>
  <PresentationFormat>宽屏</PresentationFormat>
  <Paragraphs>1</Paragraphs>
  <Slides>61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2026-01-20T05:40:35Z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