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75" y="3019425"/>
            <a:ext cx="59626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926918" cy="582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2276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809" y="3717032"/>
            <a:ext cx="110585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4425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899" y="4380384"/>
            <a:ext cx="1107757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899" y="5373216"/>
            <a:ext cx="7086600" cy="342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75520" y="3427973"/>
            <a:ext cx="9577064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3796749"/>
            <a:ext cx="9577064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4435032"/>
            <a:ext cx="4464496" cy="292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4836767"/>
            <a:ext cx="1152128" cy="292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480" y="2098585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463" y="2520183"/>
            <a:ext cx="11060435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463" y="2928095"/>
            <a:ext cx="11060435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95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401" y="4087522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509120"/>
            <a:ext cx="11060435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0142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84984"/>
            <a:ext cx="1136332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4480" y="1994410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185" y="2404034"/>
            <a:ext cx="11060435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185" y="2797573"/>
            <a:ext cx="11060435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4480" y="4517691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1185" y="4927315"/>
            <a:ext cx="11060435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1185" y="5320854"/>
            <a:ext cx="11060435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56378" cy="551150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81541" y="2842135"/>
            <a:ext cx="1005232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5241" y="3177494"/>
            <a:ext cx="10052322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4713" y="3536616"/>
            <a:ext cx="10052324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5241" y="3918580"/>
            <a:ext cx="1005232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6816" y="4242364"/>
            <a:ext cx="10052322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6816" y="4647784"/>
            <a:ext cx="1005232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5241" y="4995024"/>
            <a:ext cx="1005232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46816" y="5353838"/>
            <a:ext cx="1005232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6816" y="5712654"/>
            <a:ext cx="1005232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46816" y="6071469"/>
            <a:ext cx="1005232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46816" y="6453434"/>
            <a:ext cx="1005232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2026-01-18T06:58:23Z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