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369" r:id="rId68"/>
    <p:sldId id="370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338387"/>
            <a:ext cx="45910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21522"/>
            <a:ext cx="9937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276872"/>
            <a:ext cx="11157967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73270" cy="5183732"/>
            <a:chOff x="191344" y="476672"/>
            <a:chExt cx="11725275" cy="5905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76672"/>
              <a:ext cx="11725275" cy="513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1419" y="5610647"/>
              <a:ext cx="11125200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326" y="30728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326" y="406826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326" y="49577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326" y="5800901"/>
            <a:ext cx="11161240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7" b="13817"/>
          <a:stretch/>
        </p:blipFill>
        <p:spPr>
          <a:xfrm>
            <a:off x="479376" y="1484784"/>
            <a:ext cx="110892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35560" y="14468"/>
            <a:ext cx="6485582" cy="3685674"/>
            <a:chOff x="2626964" y="1052736"/>
            <a:chExt cx="6619875" cy="3883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6964" y="1916832"/>
              <a:ext cx="6619875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23747" t="86183" r="17302" b="-1303"/>
            <a:stretch/>
          </p:blipFill>
          <p:spPr>
            <a:xfrm>
              <a:off x="2626964" y="1052736"/>
              <a:ext cx="6552728" cy="72008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689795"/>
            <a:ext cx="116395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297"/>
            <a:ext cx="111347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582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428999"/>
            <a:ext cx="792088" cy="378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439572"/>
            <a:ext cx="792088" cy="493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7346" y="3439572"/>
            <a:ext cx="662990" cy="493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7026" y="4906866"/>
            <a:ext cx="1311062" cy="493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684145"/>
            <a:ext cx="1311062" cy="493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09947"/>
            <a:ext cx="97231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20887"/>
            <a:ext cx="11019284" cy="2514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4925"/>
            <a:ext cx="117538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369" y="35676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369" y="472514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264" y="14992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428" y="264711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346" y="379496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986087"/>
            <a:ext cx="59817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77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6334" y="4077072"/>
            <a:ext cx="9699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4703" y="5229200"/>
            <a:ext cx="9699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4804" y="5229200"/>
            <a:ext cx="120155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3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791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306924"/>
            <a:ext cx="1800200" cy="554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7844" y="3306924"/>
            <a:ext cx="1800200" cy="554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157192"/>
            <a:ext cx="3168352" cy="670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2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6724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3396" y="2255776"/>
            <a:ext cx="194421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3396" y="3193325"/>
            <a:ext cx="32146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0286" y="5176992"/>
            <a:ext cx="32146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30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5391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4228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04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67151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24741"/>
            <a:ext cx="259228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9766" y="4261970"/>
            <a:ext cx="35643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0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0136"/>
            <a:ext cx="2376264" cy="5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321808"/>
            <a:ext cx="4320480" cy="5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012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295403"/>
            <a:ext cx="86409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105631"/>
            <a:ext cx="86409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869560"/>
            <a:ext cx="43204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1300726"/>
            <a:ext cx="2065909" cy="582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48880"/>
            <a:ext cx="2376264" cy="582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9616" y="2348880"/>
            <a:ext cx="4548752" cy="582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4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26718"/>
            <a:ext cx="6048672" cy="63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1" y="3345860"/>
            <a:ext cx="1485653" cy="51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65104"/>
            <a:ext cx="4176464" cy="51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4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340832"/>
            <a:ext cx="3977358" cy="66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738" y="4330379"/>
            <a:ext cx="1224136" cy="66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3882" y="4330379"/>
            <a:ext cx="5612398" cy="664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7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157191"/>
            <a:ext cx="864096" cy="631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4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7775"/>
            <a:ext cx="111633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2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92974"/>
            <a:ext cx="9761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348879"/>
            <a:ext cx="11305256" cy="2335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84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588" y="329767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588" y="42930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5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11000" cy="4817690"/>
            <a:chOff x="263352" y="1268760"/>
            <a:chExt cx="11811000" cy="4817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81100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852" y="5229200"/>
              <a:ext cx="11239500" cy="85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22310" y="42337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310" y="52292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4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37471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867" y="13253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867" y="22880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867" y="335018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7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96488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7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4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919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149080"/>
            <a:ext cx="104584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235360"/>
            <a:ext cx="864096" cy="761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7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23186"/>
            <a:ext cx="10496822" cy="5834814"/>
            <a:chOff x="231736" y="620688"/>
            <a:chExt cx="11216902" cy="64453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913" y="620688"/>
              <a:ext cx="111347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1736" y="3360821"/>
              <a:ext cx="11210925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64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7"/>
            <a:ext cx="9721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769" y="5147345"/>
            <a:ext cx="9721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2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460" y="318757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460" y="41830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460" y="515251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805112"/>
            <a:ext cx="32004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0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498"/>
            <a:ext cx="115157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65084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6627" y="4065084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013176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7430" y="5013176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7693" y="5013176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9546" y="5962385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3966" y="5962385"/>
            <a:ext cx="1008112" cy="588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3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45796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0914952" cy="5455368"/>
            <a:chOff x="176211" y="116632"/>
            <a:chExt cx="11839575" cy="6264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211" y="116632"/>
              <a:ext cx="1183957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09" b="7017"/>
            <a:stretch/>
          </p:blipFill>
          <p:spPr>
            <a:xfrm>
              <a:off x="797534" y="4725145"/>
              <a:ext cx="11184056" cy="165618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2102847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2936224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2940940"/>
            <a:ext cx="6178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6192" y="3789040"/>
            <a:ext cx="6178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3764899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5748" y="4619918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5096" y="5369719"/>
            <a:ext cx="2232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11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761040" cy="5366742"/>
            <a:chOff x="335360" y="1340768"/>
            <a:chExt cx="11761040" cy="5366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725275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0350" y="3068960"/>
              <a:ext cx="10306050" cy="3638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90350" y="4888234"/>
            <a:ext cx="5097738" cy="70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888234"/>
            <a:ext cx="3876403" cy="70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3" y="5913906"/>
            <a:ext cx="1224137" cy="70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6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1061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76872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7522" y="2276872"/>
            <a:ext cx="19330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95748"/>
            <a:ext cx="302433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5158968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5512" y="5158968"/>
            <a:ext cx="1023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16530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6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60" y="1412776"/>
            <a:ext cx="11877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0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9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77" y="1484784"/>
            <a:ext cx="118872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7154" y="2490843"/>
            <a:ext cx="43173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0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7256" cy="54262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21281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006300"/>
            <a:ext cx="90730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97551"/>
            <a:ext cx="90730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1797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8074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4285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8041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0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13285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4418" y="3725363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8479" y="3725363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9752" y="4509120"/>
            <a:ext cx="20409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31787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5078" y="531787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1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52" y="1254647"/>
            <a:ext cx="10727132" cy="5491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209" y="111608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209" y="20788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295" y="304161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295" y="399074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295" y="49398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295" y="592371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2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6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8940" y="724794"/>
            <a:ext cx="9297540" cy="6016574"/>
            <a:chOff x="1210122" y="0"/>
            <a:chExt cx="9420225" cy="6800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0"/>
              <a:ext cx="9286875" cy="6029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0122" y="6029325"/>
              <a:ext cx="94202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4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196752"/>
            <a:ext cx="10685290" cy="5503662"/>
            <a:chOff x="255477" y="260648"/>
            <a:chExt cx="11709152" cy="6648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477" y="260648"/>
              <a:ext cx="11706225" cy="488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929" y="5146973"/>
              <a:ext cx="11696700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02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5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286797"/>
            <a:ext cx="977076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42" y="2276871"/>
            <a:ext cx="11347182" cy="315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2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248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071051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121166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641626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208787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1714941"/>
            <a:ext cx="187220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2" y="3416014"/>
            <a:ext cx="5040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3912927"/>
            <a:ext cx="10081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66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338652"/>
            <a:ext cx="2304256" cy="434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3093" y="1338652"/>
            <a:ext cx="2304256" cy="434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373215"/>
            <a:ext cx="864096" cy="549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92608"/>
            <a:ext cx="10458150" cy="576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