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586037"/>
            <a:ext cx="954405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62325"/>
            <a:ext cx="1156335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958553"/>
            <a:ext cx="1113130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732603"/>
            <a:ext cx="1113130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496532"/>
            <a:ext cx="1113130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237312"/>
            <a:ext cx="1113130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258" y="4021485"/>
            <a:ext cx="115252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01008"/>
            <a:ext cx="11544300" cy="2085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5808250"/>
            <a:ext cx="115728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8934" y="5229200"/>
            <a:ext cx="88116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5949280"/>
            <a:ext cx="88116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490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96952"/>
            <a:ext cx="10297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60525"/>
            <a:ext cx="10729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395" y="369122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379" y="4465271"/>
            <a:ext cx="1106680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379" y="522920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877" y="2679601"/>
            <a:ext cx="108204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0648"/>
            <a:ext cx="10810875" cy="626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609329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94905"/>
            <a:ext cx="8055520" cy="64771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948"/>
            <a:ext cx="64807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85887"/>
            <a:ext cx="109156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3674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75" y="204147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175" y="274620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175" y="3429109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175" y="413516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175" y="481807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563350" cy="4757117"/>
            <a:chOff x="191344" y="1340768"/>
            <a:chExt cx="11563350" cy="47571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63350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9519" y="4869160"/>
              <a:ext cx="10925175" cy="1228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0385" y="260854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519" y="327841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519" y="3996047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9519" y="479470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9519" y="5454457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156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951" y="141311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110" y="207141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810" y="277746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810" y="346037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88872" cy="540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41168"/>
            <a:ext cx="11049000" cy="130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662740" cy="561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537774" cy="558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95412"/>
            <a:ext cx="115252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35" y="1196752"/>
            <a:ext cx="115919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321396"/>
            <a:ext cx="10759130" cy="5536604"/>
            <a:chOff x="263352" y="1340768"/>
            <a:chExt cx="11563350" cy="6057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63350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0115" y="4731668"/>
              <a:ext cx="11001375" cy="2667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824192" y="13213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859" y="272440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843" y="342900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989" y="4221088"/>
            <a:ext cx="10963275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005" y="338009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989" y="411941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9989" y="487177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214" y="268967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198" y="342900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5"/>
            <a:ext cx="115062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4661" y="2924944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734116"/>
            <a:ext cx="3096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5246284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13176"/>
            <a:ext cx="11210925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50131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1781" y="277325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765" y="350100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95412"/>
            <a:ext cx="114871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954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963275" cy="3947492"/>
            <a:chOff x="335360" y="1412776"/>
            <a:chExt cx="10963275" cy="39474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963275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941168"/>
              <a:ext cx="6181725" cy="419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4263960"/>
            <a:ext cx="10009111" cy="463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973335"/>
            <a:ext cx="10009111" cy="463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13438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1412776"/>
            <a:ext cx="980695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060848"/>
            <a:ext cx="10815066" cy="273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061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5597" y="1313317"/>
            <a:ext cx="33843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2852936"/>
            <a:ext cx="259228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5085184"/>
            <a:ext cx="17281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8956" y="5085184"/>
            <a:ext cx="17281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380560" cy="5448916"/>
            <a:chOff x="352523" y="1268760"/>
            <a:chExt cx="11662000" cy="57843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523" y="1268760"/>
              <a:ext cx="11544300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167142"/>
              <a:ext cx="10887075" cy="1885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3164149"/>
            <a:ext cx="16166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3854596"/>
            <a:ext cx="83529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5017019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90662"/>
            <a:ext cx="115538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537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32" y="3501008"/>
            <a:ext cx="1163955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4328" y="132429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312" y="200574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312" y="270022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78972"/>
            <a:ext cx="9793088" cy="59790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91744" y="5157192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805264"/>
            <a:ext cx="2880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442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04864"/>
            <a:ext cx="66247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2852936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678" y="3510760"/>
            <a:ext cx="83356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192" y="5445224"/>
            <a:ext cx="10848975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54470"/>
            <a:ext cx="10216602" cy="57035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869160"/>
            <a:ext cx="9433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5313" y="5467536"/>
            <a:ext cx="10053255" cy="1390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537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3" y="2085150"/>
            <a:ext cx="29406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1" y="27809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6448" y="2780928"/>
            <a:ext cx="22654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92517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4864"/>
            <a:ext cx="109442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0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966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82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81112"/>
            <a:ext cx="115157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932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085184"/>
            <a:ext cx="1015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739886"/>
            <a:ext cx="1015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2026-01-20T05:43:35Z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