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501008"/>
            <a:ext cx="57912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81112"/>
            <a:ext cx="53340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5979564"/>
            <a:ext cx="116205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9" y="5207949"/>
            <a:ext cx="116014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419" y="6061830"/>
            <a:ext cx="116871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34" y="6103268"/>
            <a:ext cx="116490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51273"/>
            <a:ext cx="116776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63" y="6093296"/>
            <a:ext cx="117062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24" y="6180009"/>
            <a:ext cx="67913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137505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5172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48" y="6067425"/>
            <a:ext cx="117157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92" y="6107460"/>
            <a:ext cx="11734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470" cy="549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74760"/>
            <a:ext cx="9961884" cy="5983240"/>
            <a:chOff x="263352" y="116632"/>
            <a:chExt cx="11591156" cy="722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6632"/>
              <a:ext cx="11375576" cy="56235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731523"/>
              <a:ext cx="11087100" cy="16097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048628" y="3186937"/>
            <a:ext cx="792743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4060455"/>
            <a:ext cx="10801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4822268"/>
            <a:ext cx="653624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2661" y="5432582"/>
            <a:ext cx="646915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247" y="133398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4098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8131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53584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158" y="216558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303" y="317258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303" y="411291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303" y="5085184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0387"/>
            <a:ext cx="7956946" cy="667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26876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92" y="1267526"/>
            <a:ext cx="10599884" cy="5523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013176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312" y="5949280"/>
            <a:ext cx="54736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858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81120" cy="58239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90872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6444604"/>
            <a:ext cx="70567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111290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653" y="1231477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653" y="2284773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98" y="333806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798" y="4414514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7828" cy="540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65549"/>
            <a:ext cx="10410526" cy="54666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223" y="1220533"/>
            <a:ext cx="11033057" cy="686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223" y="2159680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09622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352" y="4025709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570" y="5023465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570" y="5995739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