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7" y="3024187"/>
            <a:ext cx="80867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869160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8203" y="4869160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2679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212976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3212976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6084" y="4132226"/>
            <a:ext cx="91090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013176"/>
            <a:ext cx="10369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962297"/>
            <a:ext cx="10369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252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58704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984678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875930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251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6759" y="1359136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9608" y="2204864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759" y="3140968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6759" y="4055368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6759" y="5004491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6759" y="5907316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038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134076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8" y="2239589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1864" y="486916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42386" y="486916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140968"/>
            <a:ext cx="5760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347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347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680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6330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843" y="3969399"/>
            <a:ext cx="111728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2026-01-20T06:28:41Z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