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5" y="3070225"/>
            <a:ext cx="555625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955" y="753745"/>
            <a:ext cx="88582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705" y="3376295"/>
            <a:ext cx="8826500" cy="307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2801" y="1195012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85928" y="33563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065" y="770890"/>
            <a:ext cx="88455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8910" y="23218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39747" y="4898793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0" y="889000"/>
            <a:ext cx="88900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3856" y="2395739"/>
            <a:ext cx="20273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72765" y="3439447"/>
            <a:ext cx="12792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41492" y="5000392"/>
            <a:ext cx="12792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2159000"/>
            <a:ext cx="8902700" cy="254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5128" y="2146356"/>
            <a:ext cx="18611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10365" y="4224538"/>
            <a:ext cx="12792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1766570"/>
            <a:ext cx="890270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265" y="987425"/>
            <a:ext cx="83375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475" y="3522575"/>
            <a:ext cx="8160325" cy="670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67530" y="5462212"/>
            <a:ext cx="8160325" cy="670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939925"/>
            <a:ext cx="837565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2256" y="4483157"/>
            <a:ext cx="8566726" cy="71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255" y="930275"/>
            <a:ext cx="84074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4838" y="2765194"/>
            <a:ext cx="11776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57274" y="3430212"/>
            <a:ext cx="13161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95601" y="4113702"/>
            <a:ext cx="13161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52691" y="4787956"/>
            <a:ext cx="13161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698500"/>
            <a:ext cx="8883650" cy="546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690" y="6297295"/>
            <a:ext cx="1174750" cy="35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991235"/>
            <a:ext cx="83629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4518660"/>
            <a:ext cx="8305800" cy="138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5165" y="3577992"/>
            <a:ext cx="8455890" cy="892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10511" y="4991156"/>
            <a:ext cx="8455890" cy="892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170" y="698500"/>
            <a:ext cx="88582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920" y="2222500"/>
            <a:ext cx="881380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3710" y="273748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2232025"/>
            <a:ext cx="8350250" cy="239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2947" y="3291667"/>
            <a:ext cx="8732980" cy="1760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031875"/>
            <a:ext cx="83502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9893" y="3106938"/>
            <a:ext cx="9083962" cy="2896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904875"/>
            <a:ext cx="89154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996950"/>
            <a:ext cx="8451850" cy="486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6295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9892" y="4252247"/>
            <a:ext cx="8622144" cy="2287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784350"/>
            <a:ext cx="8350250" cy="328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5237" y="3319375"/>
            <a:ext cx="8511308" cy="2130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1016000"/>
            <a:ext cx="84074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0656" y="2017048"/>
            <a:ext cx="8659089" cy="184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55093" y="4935739"/>
            <a:ext cx="8659089" cy="155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927225"/>
            <a:ext cx="8870950" cy="300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9820" y="35133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911350"/>
            <a:ext cx="888365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2874" y="346715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65" y="1113790"/>
            <a:ext cx="8947150" cy="397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910" y="5251450"/>
            <a:ext cx="7486650" cy="40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2729" y="15829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031875"/>
            <a:ext cx="88709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692" y="2081702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898650"/>
            <a:ext cx="887095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1347" y="346715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397000"/>
            <a:ext cx="88582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1275" y="19154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235075"/>
            <a:ext cx="88963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928" y="12227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32</Words>
  <Application>Microsoft Office PowerPoint</Application>
  <PresentationFormat>宽屏</PresentationFormat>
  <Paragraphs>32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