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098800"/>
            <a:ext cx="539115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65" y="1706880"/>
            <a:ext cx="8826500" cy="94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75" y="2804795"/>
            <a:ext cx="8604250" cy="214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1201" y="224795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1539875"/>
            <a:ext cx="884555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5165" y="43261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098550"/>
            <a:ext cx="88582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9820" y="1675303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90" y="1000125"/>
            <a:ext cx="8928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5856" y="21186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02729" y="4843375"/>
            <a:ext cx="13900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05" y="782955"/>
            <a:ext cx="88709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4660900"/>
            <a:ext cx="8845550" cy="151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5784" y="723957"/>
            <a:ext cx="12330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49420" y="2395739"/>
            <a:ext cx="10206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97566" y="4049048"/>
            <a:ext cx="19350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19820" y="5185121"/>
            <a:ext cx="10206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1524000"/>
            <a:ext cx="88455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0" y="933450"/>
            <a:ext cx="83185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1419" y="4492394"/>
            <a:ext cx="8465126" cy="1899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990725"/>
            <a:ext cx="83629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255" y="1044575"/>
            <a:ext cx="837565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6002" y="2174066"/>
            <a:ext cx="8575962" cy="3811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1226185"/>
            <a:ext cx="8305800" cy="97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110" y="2355215"/>
            <a:ext cx="786765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7383" y="2294139"/>
            <a:ext cx="8409708" cy="3210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965" y="846455"/>
            <a:ext cx="887095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965" y="2427605"/>
            <a:ext cx="88455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2256" y="46586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762000"/>
            <a:ext cx="89154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652270"/>
            <a:ext cx="8375650" cy="492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95" y="706120"/>
            <a:ext cx="4603750" cy="94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5157191"/>
            <a:ext cx="8567681" cy="152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89000"/>
            <a:ext cx="83629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128" y="1915447"/>
            <a:ext cx="9083963" cy="196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6328" y="5092756"/>
            <a:ext cx="9083963" cy="1335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60" y="714375"/>
            <a:ext cx="8947150" cy="58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160" y="841375"/>
            <a:ext cx="84328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2110" y="5074284"/>
            <a:ext cx="8012545" cy="1169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2419350"/>
            <a:ext cx="83312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9819" y="3485629"/>
            <a:ext cx="8557490" cy="1428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23925"/>
            <a:ext cx="8337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0583" y="2552756"/>
            <a:ext cx="8575962" cy="3644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714500"/>
            <a:ext cx="8883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1347" y="231261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55" y="857250"/>
            <a:ext cx="8858250" cy="427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090" y="5302885"/>
            <a:ext cx="6470650" cy="100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6620" y="2007812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1873250"/>
            <a:ext cx="8877300" cy="155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615" y="3622040"/>
            <a:ext cx="6832600" cy="101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02502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511300"/>
            <a:ext cx="88836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636912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781050"/>
            <a:ext cx="8870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1275" y="1259666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060575"/>
            <a:ext cx="887730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8293" y="31531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960" y="929005"/>
            <a:ext cx="891540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0510" y="14813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26</Words>
  <Application>Microsoft Office PowerPoint</Application>
  <PresentationFormat>宽屏</PresentationFormat>
  <Paragraphs>26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