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3076575"/>
            <a:ext cx="42291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876300"/>
            <a:ext cx="88900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4400" y="188773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21418" y="4483156"/>
            <a:ext cx="13808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136650"/>
            <a:ext cx="887095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9601" y="1619885"/>
            <a:ext cx="19534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88038" y="2682067"/>
            <a:ext cx="16948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47456" y="3716540"/>
            <a:ext cx="16486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62074" y="4243013"/>
            <a:ext cx="20089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2193925"/>
            <a:ext cx="887095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638300"/>
            <a:ext cx="8432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9128" y="4316902"/>
            <a:ext cx="8511308" cy="1114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8169" y="2123377"/>
            <a:ext cx="8181831" cy="1084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939925"/>
            <a:ext cx="8401050" cy="297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022350"/>
            <a:ext cx="84328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2182" y="5425266"/>
            <a:ext cx="8215745" cy="467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25" y="2454275"/>
            <a:ext cx="8388350" cy="194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108075"/>
            <a:ext cx="832485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2182" y="2137119"/>
            <a:ext cx="8326582" cy="382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692785"/>
            <a:ext cx="88392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490" y="652780"/>
            <a:ext cx="83185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490" y="1659890"/>
            <a:ext cx="8439150" cy="513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430" y="681990"/>
            <a:ext cx="8826500" cy="139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7695" y="2132330"/>
            <a:ext cx="8832850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470" y="3077845"/>
            <a:ext cx="3993515" cy="2466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4115" y="5607050"/>
            <a:ext cx="7607300" cy="95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42946" y="259893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435" y="750570"/>
            <a:ext cx="8401050" cy="582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495" y="1176655"/>
            <a:ext cx="83248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845" y="2649855"/>
            <a:ext cx="83185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8982" y="2174067"/>
            <a:ext cx="85759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45854" y="3670358"/>
            <a:ext cx="8659091" cy="2379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2257425"/>
            <a:ext cx="83756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0582" y="3282430"/>
            <a:ext cx="8455891" cy="1603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419225"/>
            <a:ext cx="891540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657350"/>
            <a:ext cx="84518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403350"/>
            <a:ext cx="8432800" cy="405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044575"/>
            <a:ext cx="836295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6837" y="2063229"/>
            <a:ext cx="8474363" cy="1363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86001" y="4427737"/>
            <a:ext cx="8529781" cy="1695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968500"/>
            <a:ext cx="8350250" cy="292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6074" y="3448684"/>
            <a:ext cx="8400471" cy="1936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460500"/>
            <a:ext cx="88392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7527" y="19616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905000"/>
            <a:ext cx="88709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5928" y="346715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1370330"/>
            <a:ext cx="8839200" cy="265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865" y="4154805"/>
            <a:ext cx="7829550" cy="93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3492" y="13705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2168525"/>
            <a:ext cx="8883650" cy="252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6692" y="31808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670" y="677545"/>
            <a:ext cx="8665845" cy="6010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5637" y="118577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40983" y="52590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764540"/>
            <a:ext cx="8959850" cy="554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0510" y="8163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21273" y="54160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425575"/>
            <a:ext cx="88963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6692" y="19154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44692" y="40121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26</Words>
  <Application>Microsoft Office PowerPoint</Application>
  <PresentationFormat>宽屏</PresentationFormat>
  <Paragraphs>26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2025-01-09T07:44:31Z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