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3105150"/>
            <a:ext cx="55626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36930"/>
            <a:ext cx="88328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5929" y="18969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89471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5783" y="1231957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64256" y="29037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298575"/>
            <a:ext cx="887730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5674" y="3439448"/>
            <a:ext cx="16025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57056" y="4538575"/>
            <a:ext cx="13531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90" y="1141730"/>
            <a:ext cx="8902700" cy="372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35" y="4998720"/>
            <a:ext cx="429895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0474" y="1111885"/>
            <a:ext cx="12607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51964" y="2774431"/>
            <a:ext cx="16394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14291" y="3873557"/>
            <a:ext cx="15563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714375"/>
            <a:ext cx="8858250" cy="198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9915" y="2275205"/>
            <a:ext cx="1346200" cy="208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095" y="2751455"/>
            <a:ext cx="2133600" cy="161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3885" y="4581525"/>
            <a:ext cx="8331200" cy="197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69128" y="5646938"/>
            <a:ext cx="8151090" cy="1003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755" y="1038225"/>
            <a:ext cx="8324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7710" y="3208539"/>
            <a:ext cx="16579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46218" y="5351374"/>
            <a:ext cx="7569199" cy="75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50" y="2124075"/>
            <a:ext cx="78359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2256" y="4307665"/>
            <a:ext cx="6774871" cy="901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968375"/>
            <a:ext cx="8420100" cy="492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914525"/>
            <a:ext cx="83312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1420" y="2986866"/>
            <a:ext cx="8095671" cy="2296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87095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45" y="631825"/>
            <a:ext cx="8716645" cy="1457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440" y="2181225"/>
            <a:ext cx="8199120" cy="446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8074" y="2635884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08838" y="4187593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10" y="795020"/>
            <a:ext cx="8394700" cy="368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310" y="4587875"/>
            <a:ext cx="83185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8292" y="4113703"/>
            <a:ext cx="88715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08909" y="5637702"/>
            <a:ext cx="8880763" cy="975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143000"/>
            <a:ext cx="8375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5310" y="2174067"/>
            <a:ext cx="8354290" cy="146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78364" y="4806430"/>
            <a:ext cx="8354290" cy="146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859155"/>
            <a:ext cx="89154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1270000"/>
            <a:ext cx="8407400" cy="431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936625"/>
            <a:ext cx="833755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3638" y="1361265"/>
            <a:ext cx="8345053" cy="1003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9674" y="3457919"/>
            <a:ext cx="8575962" cy="273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5" y="1130300"/>
            <a:ext cx="83629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4475" y="2183302"/>
            <a:ext cx="8622143" cy="1465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2184" y="4778720"/>
            <a:ext cx="8622143" cy="1465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806575"/>
            <a:ext cx="88709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5165" y="234032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80" y="672465"/>
            <a:ext cx="8839200" cy="149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60" y="2219325"/>
            <a:ext cx="7906385" cy="3401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945" y="5767705"/>
            <a:ext cx="64389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9945" y="6233795"/>
            <a:ext cx="6496050" cy="40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0438" y="1721484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2390775"/>
            <a:ext cx="89027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989676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101725"/>
            <a:ext cx="88709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2874" y="16106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124585"/>
            <a:ext cx="890270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2037" y="15829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2076450"/>
            <a:ext cx="88582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2111" y="21001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092200"/>
            <a:ext cx="88900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693" y="1638357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</Words>
  <Application>Microsoft Office PowerPoint</Application>
  <PresentationFormat>宽屏</PresentationFormat>
  <Paragraphs>30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