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475" y="3117850"/>
            <a:ext cx="5353050" cy="62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1876425"/>
            <a:ext cx="885825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76691" y="3420975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3835" y="962025"/>
            <a:ext cx="8832850" cy="252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1135" y="3594735"/>
            <a:ext cx="8845550" cy="212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55019" y="2571230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545782" y="4769484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0525" y="981075"/>
            <a:ext cx="88709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65128" y="2026284"/>
            <a:ext cx="161174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028547" y="3162357"/>
            <a:ext cx="82665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443020" y="5369848"/>
            <a:ext cx="82665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4175" y="1812925"/>
            <a:ext cx="8883650" cy="323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46291" y="1804612"/>
            <a:ext cx="99290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945419" y="4030576"/>
            <a:ext cx="99290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1501775"/>
            <a:ext cx="8858250" cy="385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4355" y="876300"/>
            <a:ext cx="84518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4546" y="2488102"/>
            <a:ext cx="4899890" cy="10586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9735" y="1525905"/>
            <a:ext cx="84328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12110" y="4520103"/>
            <a:ext cx="7153563" cy="827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0875" y="1581150"/>
            <a:ext cx="8350250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1804035"/>
            <a:ext cx="83058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19746" y="2848320"/>
            <a:ext cx="8816109" cy="25364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2585" y="1234440"/>
            <a:ext cx="8350250" cy="518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2910" y="732790"/>
            <a:ext cx="5829300" cy="381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73564" y="3356321"/>
            <a:ext cx="8520545" cy="31737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6835" y="1013460"/>
            <a:ext cx="8813800" cy="1479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1175" y="2602865"/>
            <a:ext cx="8858250" cy="313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59819" y="4243012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4155" y="814070"/>
            <a:ext cx="8883650" cy="203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2155" y="2992120"/>
            <a:ext cx="8375650" cy="314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254125"/>
            <a:ext cx="8382000" cy="434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1490" y="760730"/>
            <a:ext cx="8318500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9590" y="4494530"/>
            <a:ext cx="8280400" cy="91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55091" y="2395738"/>
            <a:ext cx="8335818" cy="2019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276764" y="5009630"/>
            <a:ext cx="773545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0875" y="1206500"/>
            <a:ext cx="8350250" cy="444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22945" y="2229485"/>
            <a:ext cx="9296400" cy="89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110509" y="4224538"/>
            <a:ext cx="9342582" cy="1862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9405" y="1113155"/>
            <a:ext cx="8845550" cy="1479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6455" y="2731770"/>
            <a:ext cx="8318500" cy="259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600" y="1581150"/>
            <a:ext cx="8432800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1825" y="1552575"/>
            <a:ext cx="8388350" cy="375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1441450"/>
            <a:ext cx="8305800" cy="397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69128" y="1980103"/>
            <a:ext cx="9167090" cy="11048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239819" y="4427739"/>
            <a:ext cx="9167090" cy="11048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958850"/>
            <a:ext cx="8362950" cy="494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04474" y="2035521"/>
            <a:ext cx="9047017" cy="2010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406073" y="5499157"/>
            <a:ext cx="683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0525" y="2124075"/>
            <a:ext cx="887095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04400" y="3217775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2750" y="1546225"/>
            <a:ext cx="8826500" cy="376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95164" y="1527521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5" y="1743075"/>
            <a:ext cx="889635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7455" y="1730721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345" y="906145"/>
            <a:ext cx="8845550" cy="90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7795" y="1947545"/>
            <a:ext cx="8928100" cy="412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73491" y="1915448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508836" y="3448684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2117725"/>
            <a:ext cx="8858250" cy="262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13637" y="2682066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0525" y="1635125"/>
            <a:ext cx="8870950" cy="358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12036" y="3808903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1854200"/>
            <a:ext cx="8934450" cy="314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32618" y="2488102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29</Words>
  <Application>Microsoft Office PowerPoint</Application>
  <PresentationFormat>宽屏</PresentationFormat>
  <Paragraphs>29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2025-01-09T06:56:22Z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