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3111500"/>
            <a:ext cx="5391150" cy="63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151890"/>
            <a:ext cx="8877300" cy="301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270" y="4580890"/>
            <a:ext cx="662305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6618" y="17307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92696"/>
            <a:ext cx="88963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2970" y="3429000"/>
            <a:ext cx="3600450" cy="21374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8200" y="5649595"/>
            <a:ext cx="7670800" cy="100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47382" y="12319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75091" y="35502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020" y="1094105"/>
            <a:ext cx="88900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1601" y="2755957"/>
            <a:ext cx="24799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07165" y="5046575"/>
            <a:ext cx="13715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184275"/>
            <a:ext cx="891540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5855" y="1176539"/>
            <a:ext cx="992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4109" y="1749194"/>
            <a:ext cx="992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54582" y="3448685"/>
            <a:ext cx="992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47891" y="4030576"/>
            <a:ext cx="992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255" y="662940"/>
            <a:ext cx="8832850" cy="208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070" y="2813050"/>
            <a:ext cx="8281035" cy="384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610" y="774065"/>
            <a:ext cx="844550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3637" y="5314430"/>
            <a:ext cx="8723745" cy="1132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750" y="1892300"/>
            <a:ext cx="8318500" cy="307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9128" y="3060757"/>
            <a:ext cx="8649854" cy="2554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368425"/>
            <a:ext cx="83629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4473" y="2386501"/>
            <a:ext cx="8492836" cy="358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005" y="1190625"/>
            <a:ext cx="8845550" cy="149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155" y="2864485"/>
            <a:ext cx="84074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511300"/>
            <a:ext cx="8362950" cy="383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150"/>
            <a:ext cx="8801100" cy="151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2264410"/>
            <a:ext cx="8915400" cy="423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42946" y="334708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517650"/>
            <a:ext cx="8420100" cy="382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765" y="665480"/>
            <a:ext cx="8362950" cy="252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915" y="3367405"/>
            <a:ext cx="83058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2800" y="1693775"/>
            <a:ext cx="8539018" cy="1520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51891" y="4483156"/>
            <a:ext cx="8788400" cy="2074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819150"/>
            <a:ext cx="8305800" cy="254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320" y="3550920"/>
            <a:ext cx="8318500" cy="252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2873" y="1906211"/>
            <a:ext cx="9619672" cy="1483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82800" y="5120466"/>
            <a:ext cx="9619672" cy="1483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1530350"/>
            <a:ext cx="8890000" cy="379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1793875"/>
            <a:ext cx="8407400" cy="327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140" y="855345"/>
            <a:ext cx="8331200" cy="248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140" y="3519805"/>
            <a:ext cx="8305800" cy="255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65928" y="1933920"/>
            <a:ext cx="9204036" cy="1511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33419" y="4473920"/>
            <a:ext cx="9204036" cy="162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2413000"/>
            <a:ext cx="8362950" cy="203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7600" y="3541047"/>
            <a:ext cx="8529782" cy="1252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1552575"/>
            <a:ext cx="88900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5928" y="26451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771650"/>
            <a:ext cx="88709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7455" y="232184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470" y="673735"/>
            <a:ext cx="88773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140" y="3429000"/>
            <a:ext cx="8839200" cy="262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45782" y="16753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28910" y="45016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2114550"/>
            <a:ext cx="89027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2110" y="32639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1828800"/>
            <a:ext cx="88900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3637" y="241421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2095500"/>
            <a:ext cx="88836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3637" y="323624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009650"/>
            <a:ext cx="8870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5928" y="154599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28</Words>
  <Application>Microsoft Office PowerPoint</Application>
  <PresentationFormat>宽屏</PresentationFormat>
  <Paragraphs>28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