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75" y="2936875"/>
            <a:ext cx="4286250" cy="984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1196975"/>
            <a:ext cx="975995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119761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785" y="259016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5230" y="5223510"/>
            <a:ext cx="41275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1962150"/>
            <a:ext cx="97599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26050" y="2594610"/>
            <a:ext cx="96012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6655" y="3194050"/>
            <a:ext cx="581025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1196340"/>
            <a:ext cx="7886700" cy="455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45255" y="2711450"/>
            <a:ext cx="3126105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6030" y="3493770"/>
            <a:ext cx="3169920" cy="577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4440" y="4269105"/>
            <a:ext cx="3169920" cy="577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1440" y="5044440"/>
            <a:ext cx="3512820" cy="63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2024-12-20T01:37:47Z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