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0425" y="3127375"/>
            <a:ext cx="53911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013700" cy="545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80560" y="4661535"/>
            <a:ext cx="55880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8970" y="4661535"/>
            <a:ext cx="49974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2940" y="5520690"/>
            <a:ext cx="7195820" cy="770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800" y="1260475"/>
            <a:ext cx="343916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65175"/>
            <a:ext cx="8953500" cy="404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165" y="4856480"/>
            <a:ext cx="46482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898525"/>
            <a:ext cx="8578850" cy="5060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4170" y="3698240"/>
            <a:ext cx="7461250" cy="1107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585" y="955040"/>
            <a:ext cx="2495550" cy="2713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9440" y="848995"/>
            <a:ext cx="5718810" cy="23888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4170" y="4835525"/>
            <a:ext cx="6720205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270" y="1424940"/>
            <a:ext cx="8915400" cy="73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60" y="2232660"/>
            <a:ext cx="68199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3680" y="889635"/>
            <a:ext cx="6858000" cy="263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60" y="3927475"/>
            <a:ext cx="8261350" cy="1860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4480" y="3846195"/>
            <a:ext cx="579564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4480" y="4371975"/>
            <a:ext cx="816546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680" y="889635"/>
            <a:ext cx="3985895" cy="25984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4480" y="5122545"/>
            <a:ext cx="8165465" cy="64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5175"/>
            <a:ext cx="8953500" cy="53403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4970" y="1060450"/>
            <a:ext cx="8147050" cy="199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3213100"/>
            <a:ext cx="8502650" cy="304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1590" y="5147945"/>
            <a:ext cx="48577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25220"/>
            <a:ext cx="8502650" cy="4254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54480" y="2273935"/>
            <a:ext cx="8435340" cy="151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4480" y="3866515"/>
            <a:ext cx="8100060" cy="155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3020" y="648335"/>
            <a:ext cx="8236585" cy="60178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4025" y="3150235"/>
            <a:ext cx="3818890" cy="99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4025" y="4221480"/>
            <a:ext cx="4144645" cy="1411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879475"/>
            <a:ext cx="8877300" cy="509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2400300"/>
            <a:ext cx="4177665" cy="243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4400550" cy="34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557020"/>
            <a:ext cx="88773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955" y="1557020"/>
            <a:ext cx="41084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2955" y="3787775"/>
            <a:ext cx="41084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2955" y="4891405"/>
            <a:ext cx="41084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1341120"/>
            <a:ext cx="8483600" cy="3841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61590" y="1755775"/>
            <a:ext cx="48577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1585" y="2934335"/>
            <a:ext cx="770001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8245" y="3345815"/>
            <a:ext cx="775335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1585" y="4075430"/>
            <a:ext cx="8493125" cy="1108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836930"/>
            <a:ext cx="8877300" cy="50990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692785"/>
            <a:ext cx="84645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789045"/>
            <a:ext cx="7410450" cy="285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10225" y="1103630"/>
            <a:ext cx="48577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5180" y="1103630"/>
            <a:ext cx="48577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88185" y="1492885"/>
            <a:ext cx="48577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940" y="3789045"/>
            <a:ext cx="4152900" cy="278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628775"/>
            <a:ext cx="7143750" cy="2374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8110" y="1628775"/>
            <a:ext cx="6226175" cy="715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2560" y="2458720"/>
            <a:ext cx="6937375" cy="715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8110" y="3174365"/>
            <a:ext cx="6937375" cy="715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889635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955" y="1801495"/>
            <a:ext cx="41084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4845" y="4046220"/>
            <a:ext cx="41084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1520" y="5179695"/>
            <a:ext cx="41084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5175"/>
            <a:ext cx="8896350" cy="558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955" y="1497330"/>
            <a:ext cx="41084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72955" y="2223135"/>
            <a:ext cx="41084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621030"/>
            <a:ext cx="8580755" cy="60559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2110" y="1075055"/>
            <a:ext cx="41084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25280" y="3477260"/>
            <a:ext cx="410845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858250" cy="530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955" y="5408295"/>
            <a:ext cx="41084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65175"/>
            <a:ext cx="8858250" cy="581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4365" y="1623695"/>
            <a:ext cx="41084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52780"/>
            <a:ext cx="8877300" cy="210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215" y="2760980"/>
            <a:ext cx="8896350" cy="246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0335" y="4788535"/>
            <a:ext cx="3517900" cy="19380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76980" y="1438910"/>
            <a:ext cx="72136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6130" y="2313305"/>
            <a:ext cx="58801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1705" y="3951605"/>
            <a:ext cx="4622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9860" y="4788535"/>
            <a:ext cx="4622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1196975"/>
            <a:ext cx="8896350" cy="4438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1735" y="2379980"/>
            <a:ext cx="123253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72045" y="2813050"/>
            <a:ext cx="123253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4580" y="3245485"/>
            <a:ext cx="1232535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2024-12-20T08:37:32Z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