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450" y="3178175"/>
            <a:ext cx="1943100" cy="501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58825"/>
            <a:ext cx="979170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69278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7000" y="289433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0" y="535940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647825"/>
            <a:ext cx="97599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2755" y="3479165"/>
            <a:ext cx="94615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4525" y="4773295"/>
            <a:ext cx="58039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654175"/>
            <a:ext cx="9817100" cy="354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1765" y="3801110"/>
            <a:ext cx="445770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0" y="2527300"/>
            <a:ext cx="2971800" cy="194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1765" y="4262755"/>
            <a:ext cx="5831205" cy="940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2024-12-19T09:00:25Z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