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8" r:id="rId5"/>
    <p:sldId id="357" r:id="rId6"/>
    <p:sldId id="356" r:id="rId7"/>
    <p:sldId id="355" r:id="rId8"/>
    <p:sldId id="354" r:id="rId9"/>
    <p:sldId id="353" r:id="rId10"/>
    <p:sldId id="352" r:id="rId11"/>
    <p:sldId id="351" r:id="rId12"/>
    <p:sldId id="350" r:id="rId13"/>
    <p:sldId id="349" r:id="rId14"/>
    <p:sldId id="348" r:id="rId15"/>
    <p:sldId id="347" r:id="rId16"/>
    <p:sldId id="346" r:id="rId17"/>
    <p:sldId id="345" r:id="rId18"/>
    <p:sldId id="344" r:id="rId19"/>
    <p:sldId id="343" r:id="rId20"/>
    <p:sldId id="342" r:id="rId21"/>
    <p:sldId id="341" r:id="rId22"/>
    <p:sldId id="340" r:id="rId23"/>
    <p:sldId id="339" r:id="rId24"/>
    <p:sldId id="338" r:id="rId25"/>
    <p:sldId id="337" r:id="rId26"/>
    <p:sldId id="336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8075" y="3041650"/>
            <a:ext cx="4895850" cy="774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9725" y="1520825"/>
            <a:ext cx="8972550" cy="3816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19350" y="3242310"/>
            <a:ext cx="70104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37610" y="4872355"/>
            <a:ext cx="170053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0160" y="1257935"/>
            <a:ext cx="8896350" cy="37274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4200" y="1539875"/>
            <a:ext cx="8483600" cy="3778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54200" y="1701165"/>
            <a:ext cx="2374900" cy="922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7930" y="1430020"/>
            <a:ext cx="2769870" cy="2139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29130" y="2750185"/>
            <a:ext cx="3597275" cy="2514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8260" y="649605"/>
            <a:ext cx="8915400" cy="294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4205" y="3535680"/>
            <a:ext cx="7200900" cy="3219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42355" y="2279015"/>
            <a:ext cx="1213485" cy="39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94205" y="2812415"/>
            <a:ext cx="783590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9240" y="3589655"/>
            <a:ext cx="3590925" cy="33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90265" y="4137025"/>
            <a:ext cx="688340" cy="352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8060" y="4165600"/>
            <a:ext cx="3687445" cy="32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9" name="矩形 8"/>
          <p:cNvSpPr/>
          <p:nvPr/>
        </p:nvSpPr>
        <p:spPr>
          <a:xfrm>
            <a:off x="3117215" y="4678045"/>
            <a:ext cx="673100" cy="35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57575" y="5219065"/>
            <a:ext cx="673100" cy="35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78605" y="5760085"/>
            <a:ext cx="1553210" cy="37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99355" y="6325870"/>
            <a:ext cx="267081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4610" y="1328420"/>
            <a:ext cx="8915400" cy="37211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9307830" y="4086225"/>
            <a:ext cx="516890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1620" y="1331595"/>
            <a:ext cx="5708650" cy="321945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531620" y="4135755"/>
            <a:ext cx="553085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0" y="1331595"/>
            <a:ext cx="2800350" cy="2800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7965" y="1708150"/>
            <a:ext cx="8915400" cy="34417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989455" y="2841625"/>
            <a:ext cx="5620385" cy="2355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7650" y="936625"/>
            <a:ext cx="8915400" cy="498475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967230" y="2108835"/>
            <a:ext cx="6323965" cy="3812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1565275"/>
            <a:ext cx="8915400" cy="37274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9420" y="1482725"/>
            <a:ext cx="8559800" cy="389255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833880" y="1678940"/>
            <a:ext cx="4752975" cy="1385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33880" y="3181985"/>
            <a:ext cx="6464300" cy="194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894080"/>
            <a:ext cx="4908550" cy="393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5580" y="1442085"/>
            <a:ext cx="8972550" cy="50038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648825" y="205676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07880" y="497522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3" grpId="0" bldLvl="0" animBg="1"/>
      <p:bldP spid="3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6195" y="854075"/>
            <a:ext cx="8858250" cy="320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3595" y="4486910"/>
            <a:ext cx="3079750" cy="19177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5730" y="989330"/>
            <a:ext cx="5327650" cy="199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5735" y="3053080"/>
            <a:ext cx="7067550" cy="3048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395730" y="1041400"/>
            <a:ext cx="5375910" cy="1444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5730" y="2545080"/>
            <a:ext cx="7107555" cy="3556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4" grpId="0" bldLvl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0005" y="762000"/>
            <a:ext cx="887730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2765" y="3533140"/>
            <a:ext cx="8464550" cy="29718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308350" y="1811655"/>
            <a:ext cx="678180" cy="42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26275" y="2367280"/>
            <a:ext cx="1670050" cy="42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78045" y="2929890"/>
            <a:ext cx="1906270" cy="42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90370" y="4041775"/>
            <a:ext cx="6097905" cy="2539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908685"/>
            <a:ext cx="8915400" cy="53784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4200" y="1292225"/>
            <a:ext cx="8483600" cy="427355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782445" y="1352550"/>
            <a:ext cx="4531360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6850" y="1081405"/>
            <a:ext cx="2470150" cy="20662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98650" y="1833880"/>
            <a:ext cx="3092450" cy="1777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98650" y="3722370"/>
            <a:ext cx="6351270" cy="1777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692785"/>
            <a:ext cx="8032750" cy="603885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634490" y="692785"/>
            <a:ext cx="7957820" cy="2244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59560" y="3006725"/>
            <a:ext cx="6634480" cy="3673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3210" y="880110"/>
            <a:ext cx="8858250" cy="5270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85020" y="357568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85020" y="467931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115" y="1111250"/>
            <a:ext cx="8896350" cy="359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165" y="4967605"/>
            <a:ext cx="7467600" cy="45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66910" y="1242060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66910" y="4331970"/>
            <a:ext cx="487045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6400" y="1330325"/>
            <a:ext cx="8839200" cy="419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52330" y="4079240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1625" y="984250"/>
            <a:ext cx="9048750" cy="488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37090" y="2738120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37090" y="4893310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7825" y="1247775"/>
            <a:ext cx="8896350" cy="436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30105" y="4738370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1228725"/>
            <a:ext cx="8953500" cy="440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18980" y="185737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18980" y="296100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4280" y="465455"/>
            <a:ext cx="8915400" cy="958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280" y="1566545"/>
            <a:ext cx="8877300" cy="4686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00295" y="1566545"/>
            <a:ext cx="56007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70735" y="5781040"/>
            <a:ext cx="77470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WPS 演示</Application>
  <PresentationFormat>在屏幕上显示</PresentationFormat>
  <Paragraphs>3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2024-12-20T03:48:05Z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