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0" y="3060700"/>
            <a:ext cx="542290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8953500" cy="5213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12950" y="2712085"/>
            <a:ext cx="8617585" cy="3439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692785"/>
            <a:ext cx="8877300" cy="5810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58010" y="2720340"/>
            <a:ext cx="5520690" cy="229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58010" y="5171440"/>
            <a:ext cx="4698365" cy="1331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908685"/>
            <a:ext cx="8934450" cy="5270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81075"/>
            <a:ext cx="8464550" cy="488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9215" y="1053465"/>
            <a:ext cx="8558530" cy="2375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9215" y="3475355"/>
            <a:ext cx="6320155" cy="2350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96975"/>
            <a:ext cx="8934450" cy="421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09795" y="2846070"/>
            <a:ext cx="53721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1268730"/>
            <a:ext cx="8483600" cy="357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8880" y="1268730"/>
            <a:ext cx="8542655" cy="3575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009650"/>
            <a:ext cx="8934450" cy="483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61515" y="3683635"/>
            <a:ext cx="4979670" cy="2164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268730"/>
            <a:ext cx="7467600" cy="367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170" y="1268730"/>
            <a:ext cx="4172585" cy="158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20520" y="2917190"/>
            <a:ext cx="7334250" cy="2106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692785"/>
            <a:ext cx="8934450" cy="31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3908425"/>
            <a:ext cx="3308350" cy="2667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1420" y="5895975"/>
            <a:ext cx="603250" cy="67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4350" y="3908425"/>
            <a:ext cx="3047365" cy="869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4350" y="4888865"/>
            <a:ext cx="3891280" cy="165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836930"/>
            <a:ext cx="5105400" cy="338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205" y="4221480"/>
            <a:ext cx="5765800" cy="82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890270"/>
            <a:ext cx="4819650" cy="426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9205" y="836930"/>
            <a:ext cx="5765800" cy="416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165" y="890270"/>
            <a:ext cx="4761230" cy="435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492760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412875"/>
            <a:ext cx="8972550" cy="4648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41840" y="2001520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1840" y="3106420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01530" y="5099050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908685"/>
            <a:ext cx="8953500" cy="4889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070" y="908050"/>
            <a:ext cx="8445500" cy="504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50455" y="3092450"/>
            <a:ext cx="447675" cy="3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070" y="4093210"/>
            <a:ext cx="7343775" cy="190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765175"/>
            <a:ext cx="73533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1590" y="765175"/>
            <a:ext cx="7593965" cy="572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5175"/>
            <a:ext cx="8991600" cy="589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93275" y="765175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93275" y="3128010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3275" y="5120640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8896350" cy="340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470" y="4378325"/>
            <a:ext cx="8820150" cy="201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89745" y="964565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9745" y="3242310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4195" y="5520055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5175"/>
            <a:ext cx="8934450" cy="5772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30715" y="1845945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30715" y="3853815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0715" y="5297805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81075"/>
            <a:ext cx="8972550" cy="511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01875" y="2060575"/>
            <a:ext cx="58991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7900" y="3716020"/>
            <a:ext cx="1848485" cy="7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3555" y="5660390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8972550" cy="575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6414770"/>
            <a:ext cx="283845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6880" y="6211570"/>
            <a:ext cx="2400300" cy="60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1390" y="2068195"/>
            <a:ext cx="47879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5055" y="4586605"/>
            <a:ext cx="5462905" cy="2228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1381125"/>
            <a:ext cx="6781800" cy="3949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79600" y="2787015"/>
            <a:ext cx="6317615" cy="2669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96975"/>
            <a:ext cx="8896350" cy="436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68875" y="2771775"/>
            <a:ext cx="90678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4605" y="3286760"/>
            <a:ext cx="1144270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9290" y="4605655"/>
            <a:ext cx="1854835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995" y="4293235"/>
            <a:ext cx="4432300" cy="7512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76290" y="5089525"/>
            <a:ext cx="1725930" cy="37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2024-12-20T08:26:02Z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