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75" y="2555875"/>
            <a:ext cx="6064250" cy="174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89025"/>
            <a:ext cx="97472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250" y="1812290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10338435" y="268287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0338435" y="3611880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0338435" y="4474845"/>
            <a:ext cx="412750" cy="33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50900"/>
            <a:ext cx="9817100" cy="313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4184650"/>
            <a:ext cx="7962900" cy="128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8755" y="1732280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1522095" y="3505200"/>
            <a:ext cx="1680845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6122670" y="3505200"/>
            <a:ext cx="168084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1477645" y="4984750"/>
            <a:ext cx="1680845" cy="48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6253480" y="4940935"/>
            <a:ext cx="1921510" cy="570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在屏幕上显示</PresentationFormat>
  <Paragraphs>27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