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32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3098800"/>
            <a:ext cx="48196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115" y="870585"/>
            <a:ext cx="5308600" cy="402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545" y="1559560"/>
            <a:ext cx="4629150" cy="488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19960" y="2773045"/>
            <a:ext cx="4262120" cy="217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7725" y="2920365"/>
            <a:ext cx="4345305" cy="3602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892810"/>
            <a:ext cx="8858250" cy="574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5330" y="2773045"/>
            <a:ext cx="8352790" cy="386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1363345"/>
            <a:ext cx="8877300" cy="223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3871595"/>
            <a:ext cx="5746750" cy="82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6395" y="2706370"/>
            <a:ext cx="5803900" cy="2039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0170" y="706120"/>
            <a:ext cx="8583930" cy="60051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7685" y="4372610"/>
            <a:ext cx="6819900" cy="913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7685" y="5285740"/>
            <a:ext cx="7019290" cy="1425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2225" y="681355"/>
            <a:ext cx="8456295" cy="60223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8475" y="3864610"/>
            <a:ext cx="5678805" cy="249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8475" y="6367145"/>
            <a:ext cx="770064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841375"/>
            <a:ext cx="8896350" cy="51752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140" y="1607185"/>
            <a:ext cx="8388350" cy="28956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1082040"/>
            <a:ext cx="6654800" cy="429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6520" y="1082040"/>
            <a:ext cx="6249670" cy="2595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2720" y="3677920"/>
            <a:ext cx="6578600" cy="186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0495" y="974725"/>
            <a:ext cx="889635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1584325"/>
            <a:ext cx="84455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5570" y="1676400"/>
            <a:ext cx="8545195" cy="167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9705" y="3429000"/>
            <a:ext cx="8481060" cy="1269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052830"/>
            <a:ext cx="4965700" cy="35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628775"/>
            <a:ext cx="8858250" cy="398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30105" y="168338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0105" y="324231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30105" y="475678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125220"/>
            <a:ext cx="88963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45755" y="2817495"/>
            <a:ext cx="797560" cy="24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1150" y="3143250"/>
            <a:ext cx="103378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0845" y="4275455"/>
            <a:ext cx="307340" cy="234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9575" y="4616450"/>
            <a:ext cx="308610" cy="25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91220" y="4231005"/>
            <a:ext cx="307340" cy="234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35975" y="4598670"/>
            <a:ext cx="469265" cy="25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96975"/>
            <a:ext cx="840740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170" y="3705860"/>
            <a:ext cx="6744970" cy="172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836930"/>
            <a:ext cx="8896350" cy="53467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96975"/>
            <a:ext cx="840740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170" y="2246630"/>
            <a:ext cx="6130925" cy="161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0675" y="3909060"/>
            <a:ext cx="6885940" cy="1294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6040" y="718820"/>
            <a:ext cx="8108315" cy="5948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6040" y="718820"/>
            <a:ext cx="7397115" cy="348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6040" y="4291330"/>
            <a:ext cx="8259445" cy="2376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5175"/>
            <a:ext cx="8915400" cy="553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81515" y="106108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81515" y="288353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81515" y="549084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74725"/>
            <a:ext cx="8953500" cy="4908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85655" y="243141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335" y="696595"/>
            <a:ext cx="9010650" cy="423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030" y="5367020"/>
            <a:ext cx="2266950" cy="95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1410" y="5379720"/>
            <a:ext cx="2171700" cy="946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8540" y="5417820"/>
            <a:ext cx="2171700" cy="908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7745" y="5367020"/>
            <a:ext cx="2228850" cy="920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83725" y="168338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3725" y="455866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2254250"/>
            <a:ext cx="8877300" cy="234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74555" y="372046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9048750" cy="5308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85655" y="377952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5175"/>
            <a:ext cx="8915400" cy="574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30105" y="168338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68190" y="3572510"/>
            <a:ext cx="41275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5680" y="5017770"/>
            <a:ext cx="41275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5600" y="6040120"/>
            <a:ext cx="46418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2073275"/>
            <a:ext cx="8972550" cy="271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05095" y="3046730"/>
            <a:ext cx="45720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4530" y="3046730"/>
            <a:ext cx="45720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2024-12-20T07:49:13Z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