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00" y="2546350"/>
            <a:ext cx="2921000" cy="176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836295"/>
            <a:ext cx="975995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1014730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785" y="229425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785" y="350075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1865" y="485330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58685" y="4794885"/>
            <a:ext cx="41275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19945" y="4794885"/>
            <a:ext cx="89535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3855" y="5270500"/>
            <a:ext cx="895350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29375" y="5270500"/>
            <a:ext cx="153098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32405" y="5879465"/>
            <a:ext cx="41275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28080" y="5761355"/>
            <a:ext cx="412750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07195" y="5761355"/>
            <a:ext cx="1038225" cy="394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1196340"/>
            <a:ext cx="474980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8460" y="2331720"/>
            <a:ext cx="2774315" cy="775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8460" y="3151505"/>
            <a:ext cx="3213100" cy="130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8460" y="4504690"/>
            <a:ext cx="3213100" cy="775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1916430"/>
            <a:ext cx="8407400" cy="198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2120" y="2352675"/>
            <a:ext cx="3542665" cy="155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2024-12-20T01:46:12Z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