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1175" y="2914650"/>
            <a:ext cx="354965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15975"/>
            <a:ext cx="97917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2405" y="86677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352405" y="1795780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389235" y="309435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2702560" y="4850130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7259320" y="4850130"/>
            <a:ext cx="44894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2607310" y="548703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7368540" y="548703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1101725"/>
            <a:ext cx="977900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0485" y="159956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9146540" y="1599565"/>
            <a:ext cx="15309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3467735" y="2087880"/>
            <a:ext cx="66103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3880485" y="257619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9380220" y="2576195"/>
            <a:ext cx="1348740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3555365" y="3064510"/>
            <a:ext cx="66103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3803650" y="369506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0" name="矩形 9"/>
          <p:cNvSpPr/>
          <p:nvPr/>
        </p:nvSpPr>
        <p:spPr>
          <a:xfrm>
            <a:off x="8926830" y="3615055"/>
            <a:ext cx="1450340" cy="56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>
            <a:off x="3255010" y="4331335"/>
            <a:ext cx="62547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2" name="矩形 11"/>
          <p:cNvSpPr/>
          <p:nvPr/>
        </p:nvSpPr>
        <p:spPr>
          <a:xfrm>
            <a:off x="3716020" y="481393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9028430" y="4813935"/>
            <a:ext cx="1582420" cy="34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14" name="矩形 13"/>
          <p:cNvSpPr/>
          <p:nvPr/>
        </p:nvSpPr>
        <p:spPr>
          <a:xfrm>
            <a:off x="3467735" y="5302250"/>
            <a:ext cx="625475" cy="34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2311400"/>
            <a:ext cx="8439150" cy="223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5500" y="2828925"/>
            <a:ext cx="7974965" cy="171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WPS 演示</Application>
  <PresentationFormat>在屏幕上显示</PresentationFormat>
  <Paragraphs>60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2024-12-20T03:18:00Z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