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6825" y="3194050"/>
            <a:ext cx="457835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52550"/>
            <a:ext cx="9747250" cy="4152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16845" y="1352550"/>
            <a:ext cx="4057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0316845" y="3955415"/>
            <a:ext cx="4057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514475"/>
            <a:ext cx="9772650" cy="382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59390" y="1790065"/>
            <a:ext cx="4057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8357870" y="2954020"/>
            <a:ext cx="7162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855835" y="3674110"/>
            <a:ext cx="7162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9714865" y="4631055"/>
            <a:ext cx="8572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340485"/>
            <a:ext cx="8686800" cy="403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66210" y="2251710"/>
            <a:ext cx="65405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3966210" y="2726690"/>
            <a:ext cx="65405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574800" y="3728085"/>
            <a:ext cx="1437005" cy="375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915" y="3879850"/>
            <a:ext cx="2844800" cy="102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4710" y="4908550"/>
            <a:ext cx="98996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在屏幕上显示</PresentationFormat>
  <Paragraphs>30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2024-12-20T02:47:42Z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