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1975" y="3178175"/>
            <a:ext cx="3448050" cy="50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275" y="692785"/>
            <a:ext cx="98234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69278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395732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9510" y="539115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7195" y="586613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775970"/>
            <a:ext cx="9785350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620" y="6205855"/>
            <a:ext cx="2457450" cy="33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50640" y="2316480"/>
            <a:ext cx="263652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2950" y="3334385"/>
            <a:ext cx="294830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5545" y="3744595"/>
            <a:ext cx="52260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0820" y="4810125"/>
            <a:ext cx="5114925" cy="1264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0820" y="6205855"/>
            <a:ext cx="853884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4" grpId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2024-12-19T08:38:55Z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