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24" r:id="rId4"/>
    <p:sldId id="346" r:id="rId5"/>
    <p:sldId id="345" r:id="rId6"/>
    <p:sldId id="344" r:id="rId7"/>
    <p:sldId id="343" r:id="rId8"/>
    <p:sldId id="342" r:id="rId9"/>
    <p:sldId id="341" r:id="rId10"/>
    <p:sldId id="340" r:id="rId11"/>
    <p:sldId id="339" r:id="rId12"/>
    <p:sldId id="338" r:id="rId13"/>
    <p:sldId id="337" r:id="rId14"/>
    <p:sldId id="336" r:id="rId15"/>
    <p:sldId id="335" r:id="rId16"/>
    <p:sldId id="334" r:id="rId17"/>
    <p:sldId id="333" r:id="rId18"/>
    <p:sldId id="332" r:id="rId19"/>
    <p:sldId id="331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0.png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84375" y="3079750"/>
            <a:ext cx="8223250" cy="698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170" y="1701165"/>
            <a:ext cx="8915400" cy="310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23055" y="3286760"/>
            <a:ext cx="575310" cy="3879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00755" y="4301490"/>
            <a:ext cx="1359535" cy="409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3415" y="1332865"/>
            <a:ext cx="4838700" cy="3498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62700" y="2214880"/>
            <a:ext cx="4914900" cy="3403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74750" y="3241675"/>
            <a:ext cx="3478530" cy="1765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62700" y="3241675"/>
            <a:ext cx="4611370" cy="2376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025" y="765175"/>
            <a:ext cx="8896350" cy="4368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6900" y="5263515"/>
            <a:ext cx="5213350" cy="1244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12290" y="2812415"/>
            <a:ext cx="5198110" cy="1379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30400" y="4257040"/>
            <a:ext cx="4093210" cy="876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66900" y="5199380"/>
            <a:ext cx="5212715" cy="1410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170" y="879475"/>
            <a:ext cx="8877300" cy="509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19300" y="2574925"/>
            <a:ext cx="6671945" cy="981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67865" y="3686175"/>
            <a:ext cx="4708525" cy="2365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1341120"/>
            <a:ext cx="8858250" cy="404495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170" y="1412875"/>
            <a:ext cx="8483600" cy="3479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97025" y="1412875"/>
            <a:ext cx="4789805" cy="899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4790" y="1412875"/>
            <a:ext cx="3534410" cy="347916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597025" y="2390140"/>
            <a:ext cx="4241800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97025" y="2936875"/>
            <a:ext cx="4848860" cy="202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836930"/>
            <a:ext cx="8877300" cy="537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45640" y="1812290"/>
            <a:ext cx="5996305" cy="4536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4120" y="691515"/>
            <a:ext cx="8972550" cy="5886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4490" y="2286635"/>
            <a:ext cx="4064635" cy="429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5550" y="894080"/>
            <a:ext cx="8915400" cy="415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5680" y="5153025"/>
            <a:ext cx="5257800" cy="41275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040" y="706755"/>
            <a:ext cx="6007100" cy="187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040" y="2626360"/>
            <a:ext cx="6445250" cy="3479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58935" y="853440"/>
            <a:ext cx="2247900" cy="21971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301115" y="706755"/>
            <a:ext cx="490093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01115" y="1158240"/>
            <a:ext cx="5989320" cy="979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08135" y="770255"/>
            <a:ext cx="2298700" cy="250888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209040" y="2195830"/>
            <a:ext cx="6686550" cy="1697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01115" y="3950970"/>
            <a:ext cx="3767455" cy="2246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6" grpId="0" bldLvl="0" animBg="1"/>
      <p:bldP spid="6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1052830"/>
            <a:ext cx="4965700" cy="381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1628775"/>
            <a:ext cx="8896350" cy="3759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67545" y="1842135"/>
            <a:ext cx="41275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67545" y="3953510"/>
            <a:ext cx="41275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265" y="842010"/>
            <a:ext cx="8877300" cy="3403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8215" y="4305935"/>
            <a:ext cx="7880350" cy="1524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086475" y="2669540"/>
            <a:ext cx="538480" cy="360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35315" y="2602865"/>
            <a:ext cx="538480" cy="414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115</a:t>
            </a:r>
            <a:endParaRPr lang="en-US" altLang="zh-CN"/>
          </a:p>
        </p:txBody>
      </p:sp>
      <p:sp>
        <p:nvSpPr>
          <p:cNvPr id="6" name="矩形 5"/>
          <p:cNvSpPr/>
          <p:nvPr/>
        </p:nvSpPr>
        <p:spPr>
          <a:xfrm>
            <a:off x="8085455" y="5353050"/>
            <a:ext cx="62738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4" grpId="0" bldLvl="0" animBg="1"/>
      <p:bldP spid="4" grpId="1" animBg="1"/>
      <p:bldP spid="6" grpId="0" bldLvl="0" animBg="1"/>
      <p:bldP spid="6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025" y="1341120"/>
            <a:ext cx="6197600" cy="2482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343025" y="1341120"/>
            <a:ext cx="6198235" cy="2482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0945" y="739140"/>
            <a:ext cx="8915400" cy="1974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23050" y="2350770"/>
            <a:ext cx="2965450" cy="1955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7045" y="4490720"/>
            <a:ext cx="8369300" cy="1016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826635" y="4490720"/>
            <a:ext cx="820420" cy="38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81390" y="4490720"/>
            <a:ext cx="1086485" cy="3879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96000" y="5025390"/>
            <a:ext cx="643255" cy="3879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1315" y="1557020"/>
            <a:ext cx="8388350" cy="314325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7930" y="626110"/>
            <a:ext cx="6578600" cy="6096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3880" y="885190"/>
            <a:ext cx="3028950" cy="1936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294765" y="671195"/>
            <a:ext cx="6566535" cy="3107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94765" y="3884930"/>
            <a:ext cx="5181600" cy="2837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3880" y="885190"/>
            <a:ext cx="2944495" cy="15703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4" grpId="0" bldLvl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0200" y="1473200"/>
            <a:ext cx="8991600" cy="391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30490" y="2056765"/>
            <a:ext cx="41275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75190" y="4464050"/>
            <a:ext cx="41275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836930"/>
            <a:ext cx="8953500" cy="5530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48825" y="901065"/>
            <a:ext cx="41275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48825" y="4989830"/>
            <a:ext cx="41275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836930"/>
            <a:ext cx="8839200" cy="920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7665" y="1917065"/>
            <a:ext cx="8616950" cy="3517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59925" y="1917065"/>
            <a:ext cx="41275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9870" y="1004570"/>
            <a:ext cx="8991600" cy="475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48825" y="2679065"/>
            <a:ext cx="41275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44710" y="4278630"/>
            <a:ext cx="41275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170" y="692785"/>
            <a:ext cx="8934450" cy="6019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48825" y="1797050"/>
            <a:ext cx="41275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48825" y="5871210"/>
            <a:ext cx="41275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170" y="836930"/>
            <a:ext cx="8896350" cy="498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66910" y="2834640"/>
            <a:ext cx="471805" cy="3797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908685"/>
            <a:ext cx="8896350" cy="487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04410" y="1945640"/>
            <a:ext cx="41275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19565" y="3059430"/>
            <a:ext cx="582295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</Words>
  <Application>WPS 演示</Application>
  <PresentationFormat>在屏幕上显示</PresentationFormat>
  <Paragraphs>2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2024-12-20T07:25:56Z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