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7850" y="3194050"/>
            <a:ext cx="341630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8500"/>
            <a:ext cx="9804400" cy="5962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93350" y="698500"/>
            <a:ext cx="52260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6375" y="3559810"/>
            <a:ext cx="44958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6375" y="4458970"/>
            <a:ext cx="449580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5180" y="6221095"/>
            <a:ext cx="107124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688975"/>
            <a:ext cx="9759950" cy="393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105" y="4701540"/>
            <a:ext cx="3917950" cy="1974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145" y="6371590"/>
            <a:ext cx="3829050" cy="304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795" y="4509135"/>
            <a:ext cx="1854200" cy="1962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72460" y="2413635"/>
            <a:ext cx="9175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91200" y="2413635"/>
            <a:ext cx="9175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1200" y="2852420"/>
            <a:ext cx="91757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0925" y="2874010"/>
            <a:ext cx="9175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2460" y="3335020"/>
            <a:ext cx="261937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88110" y="4701540"/>
            <a:ext cx="6911975" cy="197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2024-12-19T08:41:50Z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