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325" y="3213100"/>
            <a:ext cx="7499350" cy="431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771525"/>
            <a:ext cx="97599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3350" y="82423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3350" y="181165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7165" y="361124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2360" y="5659120"/>
            <a:ext cx="87312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628775"/>
            <a:ext cx="8229600" cy="307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2981960"/>
            <a:ext cx="2072005" cy="1367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1405" y="3048000"/>
            <a:ext cx="3340100" cy="158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484630"/>
            <a:ext cx="98044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1900" y="2485390"/>
            <a:ext cx="4961890" cy="2435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2024-12-20T01:40:07Z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