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3"/>
    <p:sldId id="324" r:id="rId4"/>
    <p:sldId id="326" r:id="rId5"/>
    <p:sldId id="325" r:id="rId6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handoutMaster" Target="handoutMasters/handoutMaster1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05200" y="2854325"/>
            <a:ext cx="5181600" cy="11493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9515" y="764540"/>
            <a:ext cx="9785350" cy="56388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412355" y="1518920"/>
            <a:ext cx="412750" cy="373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352405" y="3055620"/>
            <a:ext cx="412750" cy="373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5" grpId="0" bldLvl="0" animBg="1"/>
      <p:bldP spid="5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84275" y="2495550"/>
            <a:ext cx="9823450" cy="18669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389235" y="2886710"/>
            <a:ext cx="412750" cy="373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378190" y="3967480"/>
            <a:ext cx="521970" cy="3365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6500" y="1152525"/>
            <a:ext cx="9779000" cy="45529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451610" y="3429000"/>
            <a:ext cx="4779010" cy="9950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01405" y="3502660"/>
            <a:ext cx="2336800" cy="2032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451610" y="4510405"/>
            <a:ext cx="3807460" cy="8134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96060" y="5332095"/>
            <a:ext cx="5260975" cy="373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65</cp:revision>
  <dcterms:created xsi:type="dcterms:W3CDTF">2015-09-16T06:44:00Z</dcterms:created>
  <dcterms:modified xsi:type="dcterms:W3CDTF">2024-12-20T03:32:05Z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