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4" r:id="rId4"/>
    <p:sldId id="326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1075" y="2562225"/>
            <a:ext cx="5149850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38200"/>
            <a:ext cx="97726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785" y="788035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278745" y="2915920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2" grpId="0" bldLvl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228725"/>
            <a:ext cx="98361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0970" y="1228725"/>
            <a:ext cx="4349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0995" y="1960245"/>
            <a:ext cx="43497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4910" y="1960245"/>
            <a:ext cx="93916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5270" y="2406650"/>
            <a:ext cx="64643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43110" y="2831465"/>
            <a:ext cx="98361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10355" y="3240405"/>
            <a:ext cx="19850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42195" y="3240405"/>
            <a:ext cx="54864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24150" y="3657600"/>
            <a:ext cx="54864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29385" y="4907915"/>
            <a:ext cx="443865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2024-12-19T09:02:16Z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